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Nunito Medium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  <p:embeddedFont>
      <p:font typeface="Nanum Gothic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NunitoMedium-bold.fntdata"/><Relationship Id="rId27" Type="http://schemas.openxmlformats.org/officeDocument/2006/relationships/font" Target="fonts/Nunito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Nunito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NanumGothic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anumGothic-bold.fntdata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Nunito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a4aff8b9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a4aff8b9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a4aff8ab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a4aff8ab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bee41f1aa_0_27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bee41f1aa_0_27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a4aff8b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a4aff8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a8596d4f5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a8596d4f5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a4aff8b9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a4aff8b9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675c7cf3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675c7cf3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a4aff8b9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a4aff8b9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a4aff8b9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3a4aff8b9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911100" y="1889525"/>
            <a:ext cx="73218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909900" y="3024177"/>
            <a:ext cx="7324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i="0"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i="0"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2" type="title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3" type="subTitle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4" type="title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5" type="subTitle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7" type="title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13" type="title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713250" y="4255100"/>
            <a:ext cx="46734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Font typeface="Montserrat ExtraBold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 flipH="1" rot="5400000">
            <a:off x="7153454" y="-1368807"/>
            <a:ext cx="1572913" cy="4171061"/>
            <a:chOff x="7681603" y="-387311"/>
            <a:chExt cx="1692396" cy="3649861"/>
          </a:xfrm>
        </p:grpSpPr>
        <p:sp>
          <p:nvSpPr>
            <p:cNvPr id="86" name="Google Shape;86;p1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6"/>
          <p:cNvGrpSpPr/>
          <p:nvPr/>
        </p:nvGrpSpPr>
        <p:grpSpPr>
          <a:xfrm flipH="1">
            <a:off x="-700363" y="3491239"/>
            <a:ext cx="3122400" cy="1674872"/>
            <a:chOff x="4352672" y="2230153"/>
            <a:chExt cx="4618934" cy="2913327"/>
          </a:xfrm>
        </p:grpSpPr>
        <p:sp>
          <p:nvSpPr>
            <p:cNvPr id="89" name="Google Shape;89;p16"/>
            <p:cNvSpPr/>
            <p:nvPr/>
          </p:nvSpPr>
          <p:spPr>
            <a:xfrm>
              <a:off x="4352672" y="2230153"/>
              <a:ext cx="4618934" cy="2913327"/>
            </a:xfrm>
            <a:custGeom>
              <a:rect b="b" l="l" r="r" t="t"/>
              <a:pathLst>
                <a:path extrusionOk="0" h="47010" w="74532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454125" y="2726100"/>
              <a:ext cx="4463197" cy="2417337"/>
            </a:xfrm>
            <a:custGeom>
              <a:rect b="b" l="l" r="r" t="t"/>
              <a:pathLst>
                <a:path extrusionOk="0" h="37217" w="72019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>
            <a:off x="8209275" y="126024"/>
            <a:ext cx="1162459" cy="2754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925" y="4696049"/>
            <a:ext cx="1410596" cy="3342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flipH="1" rot="5400000">
            <a:off x="-644496" y="673189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flipH="1" rot="-5400000">
            <a:off x="7762191" y="4043724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0" y="4575950"/>
            <a:ext cx="2430596" cy="57599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flipH="1" rot="-5400000">
            <a:off x="7409032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>
            <a:off x="-890868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7271351" y="4502361"/>
            <a:ext cx="2740978" cy="64958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8316300" y="99373"/>
            <a:ext cx="1197558" cy="283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Google Shape;105;p18"/>
          <p:cNvSpPr/>
          <p:nvPr/>
        </p:nvSpPr>
        <p:spPr>
          <a:xfrm>
            <a:off x="-473450" y="10375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16100" y="4431528"/>
            <a:ext cx="1893794" cy="4487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b="0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 flipH="1" rot="5400000">
            <a:off x="-1408288" y="1569599"/>
            <a:ext cx="4287981" cy="943576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9744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7132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713225" y="1259160"/>
            <a:ext cx="77175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 flipH="1">
            <a:off x="-1862332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648918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8430775" y="132080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-252374" y="3609276"/>
            <a:ext cx="965632" cy="22885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5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13250" y="539385"/>
            <a:ext cx="7717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471540" y="3133063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1471540" y="3596513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5361860" y="3133075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5361860" y="3596525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/>
        </p:nvSpPr>
        <p:spPr>
          <a:xfrm flipH="1">
            <a:off x="-565068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404282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3607210" y="4389088"/>
            <a:ext cx="1929581" cy="45727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4462350" y="16135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2" type="subTitle"/>
          </p:nvPr>
        </p:nvSpPr>
        <p:spPr>
          <a:xfrm>
            <a:off x="4462350" y="2077026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4462350" y="32584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4462353" y="3725549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rot="-5400000">
            <a:off x="7483152" y="421862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flipH="1" rot="-5400000">
            <a:off x="7483152" y="4350387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4" type="subTitle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5" type="subTitle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6" type="subTitle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flipH="1">
            <a:off x="1976249" y="4149090"/>
            <a:ext cx="2742997" cy="60360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-819745" y="2886850"/>
            <a:ext cx="3600208" cy="2828148"/>
            <a:chOff x="2809610" y="-18724"/>
            <a:chExt cx="4006464" cy="3147282"/>
          </a:xfrm>
        </p:grpSpPr>
        <p:grpSp>
          <p:nvGrpSpPr>
            <p:cNvPr id="152" name="Google Shape;152;p24"/>
            <p:cNvGrpSpPr/>
            <p:nvPr/>
          </p:nvGrpSpPr>
          <p:grpSpPr>
            <a:xfrm flipH="1">
              <a:off x="2809610" y="737480"/>
              <a:ext cx="4006464" cy="2391078"/>
              <a:chOff x="4376262" y="2214271"/>
              <a:chExt cx="4618934" cy="2929166"/>
            </a:xfrm>
          </p:grpSpPr>
          <p:sp>
            <p:nvSpPr>
              <p:cNvPr id="153" name="Google Shape;153;p24"/>
              <p:cNvSpPr/>
              <p:nvPr/>
            </p:nvSpPr>
            <p:spPr>
              <a:xfrm>
                <a:off x="4376262" y="2214271"/>
                <a:ext cx="4618934" cy="2913327"/>
              </a:xfrm>
              <a:custGeom>
                <a:rect b="b" l="l" r="r" t="t"/>
                <a:pathLst>
                  <a:path extrusionOk="0" h="47010" w="74532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4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rect b="b" l="l" r="r" t="t"/>
                <a:pathLst>
                  <a:path extrusionOk="0" h="37217" w="72019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24"/>
            <p:cNvSpPr/>
            <p:nvPr/>
          </p:nvSpPr>
          <p:spPr>
            <a:xfrm>
              <a:off x="4872647" y="1079507"/>
              <a:ext cx="529583" cy="674214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416603" y="-18724"/>
              <a:ext cx="769467" cy="1716114"/>
            </a:xfrm>
            <a:custGeom>
              <a:rect b="b" l="l" r="r" t="t"/>
              <a:pathLst>
                <a:path extrusionOk="0" h="26472" w="11869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 flipH="1">
              <a:off x="4054176" y="855820"/>
              <a:ext cx="390643" cy="497306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4"/>
          <p:cNvSpPr/>
          <p:nvPr/>
        </p:nvSpPr>
        <p:spPr>
          <a:xfrm>
            <a:off x="8070822" y="1307000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714938" y="1489859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3346650" y="2361636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5978362" y="3233413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714938" y="1868259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5" type="subTitle"/>
          </p:nvPr>
        </p:nvSpPr>
        <p:spPr>
          <a:xfrm>
            <a:off x="3346650" y="2740036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6" type="subTitle"/>
          </p:nvPr>
        </p:nvSpPr>
        <p:spPr>
          <a:xfrm>
            <a:off x="5978362" y="3611813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2" type="subTitle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3" type="subTitle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4" type="subTitle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5" type="subTitle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6" type="subTitle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7" type="subTitle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8" type="subTitle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2763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2" type="subTitle"/>
          </p:nvPr>
        </p:nvSpPr>
        <p:spPr>
          <a:xfrm>
            <a:off x="712763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3" type="subTitle"/>
          </p:nvPr>
        </p:nvSpPr>
        <p:spPr>
          <a:xfrm>
            <a:off x="3547693" y="1993495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4" type="subTitle"/>
          </p:nvPr>
        </p:nvSpPr>
        <p:spPr>
          <a:xfrm>
            <a:off x="3547693" y="231419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6382624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6" type="subTitle"/>
          </p:nvPr>
        </p:nvSpPr>
        <p:spPr>
          <a:xfrm>
            <a:off x="6382624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7" type="subTitle"/>
          </p:nvPr>
        </p:nvSpPr>
        <p:spPr>
          <a:xfrm>
            <a:off x="712763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8" type="subTitle"/>
          </p:nvPr>
        </p:nvSpPr>
        <p:spPr>
          <a:xfrm>
            <a:off x="712763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9" type="subTitle"/>
          </p:nvPr>
        </p:nvSpPr>
        <p:spPr>
          <a:xfrm>
            <a:off x="3547693" y="3747733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13" type="subTitle"/>
          </p:nvPr>
        </p:nvSpPr>
        <p:spPr>
          <a:xfrm>
            <a:off x="3547693" y="406843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4" type="subTitle"/>
          </p:nvPr>
        </p:nvSpPr>
        <p:spPr>
          <a:xfrm>
            <a:off x="6382624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5" type="subTitle"/>
          </p:nvPr>
        </p:nvSpPr>
        <p:spPr>
          <a:xfrm>
            <a:off x="6382624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/>
          <p:nvPr/>
        </p:nvSpPr>
        <p:spPr>
          <a:xfrm flipH="1" rot="-5400000">
            <a:off x="7346043" y="4830306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 flipH="1" rot="5400000">
            <a:off x="-980207" y="570894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0142" y="465005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flipH="1">
            <a:off x="8472942" y="111550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hasCustomPrompt="1" type="title"/>
          </p:nvPr>
        </p:nvSpPr>
        <p:spPr>
          <a:xfrm>
            <a:off x="1419056" y="63321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1194825" y="1355525"/>
            <a:ext cx="37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2" type="title"/>
          </p:nvPr>
        </p:nvSpPr>
        <p:spPr>
          <a:xfrm>
            <a:off x="4433314" y="208037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3" type="subTitle"/>
          </p:nvPr>
        </p:nvSpPr>
        <p:spPr>
          <a:xfrm>
            <a:off x="4208739" y="2801067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hasCustomPrompt="1" idx="4" type="title"/>
          </p:nvPr>
        </p:nvSpPr>
        <p:spPr>
          <a:xfrm>
            <a:off x="1419056" y="352753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/>
          <p:nvPr>
            <p:ph idx="5" type="subTitle"/>
          </p:nvPr>
        </p:nvSpPr>
        <p:spPr>
          <a:xfrm>
            <a:off x="1194481" y="4246608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7"/>
          <p:cNvSpPr/>
          <p:nvPr/>
        </p:nvSpPr>
        <p:spPr>
          <a:xfrm rot="5400000">
            <a:off x="-1536506" y="4124913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 rot="-5400000">
            <a:off x="5591694" y="-1741712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flipH="1" rot="-5400000">
            <a:off x="5591694" y="5764588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hasCustomPrompt="1" type="title"/>
          </p:nvPr>
        </p:nvSpPr>
        <p:spPr>
          <a:xfrm>
            <a:off x="2587204" y="1597173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3861907" y="1973790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hasCustomPrompt="1" idx="3" type="title"/>
          </p:nvPr>
        </p:nvSpPr>
        <p:spPr>
          <a:xfrm>
            <a:off x="2587204" y="2709997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/>
          <p:nvPr>
            <p:ph idx="4" type="subTitle"/>
          </p:nvPr>
        </p:nvSpPr>
        <p:spPr>
          <a:xfrm>
            <a:off x="3861907" y="3086613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hasCustomPrompt="1" idx="5" type="title"/>
          </p:nvPr>
        </p:nvSpPr>
        <p:spPr>
          <a:xfrm>
            <a:off x="2587204" y="3822822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/>
          <p:nvPr>
            <p:ph idx="6" type="subTitle"/>
          </p:nvPr>
        </p:nvSpPr>
        <p:spPr>
          <a:xfrm>
            <a:off x="3861907" y="4199435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7" type="subTitle"/>
          </p:nvPr>
        </p:nvSpPr>
        <p:spPr>
          <a:xfrm>
            <a:off x="3861939" y="1597173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8" type="subTitle"/>
          </p:nvPr>
        </p:nvSpPr>
        <p:spPr>
          <a:xfrm>
            <a:off x="3861939" y="2709997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9" type="subTitle"/>
          </p:nvPr>
        </p:nvSpPr>
        <p:spPr>
          <a:xfrm>
            <a:off x="3861939" y="3822822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/>
          <p:nvPr/>
        </p:nvSpPr>
        <p:spPr>
          <a:xfrm flipH="1" rot="-5400000">
            <a:off x="6930709" y="405449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flipH="1" rot="5400000">
            <a:off x="-1015466" y="1117004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442709" y="4409226"/>
            <a:ext cx="1759594" cy="4169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-251123" y="4138763"/>
            <a:ext cx="1337034" cy="31686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06375" y="1188650"/>
            <a:ext cx="7717500" cy="22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 rot="10800000">
            <a:off x="-329513" y="85320"/>
            <a:ext cx="1731539" cy="38102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811501" y="4720453"/>
            <a:ext cx="1662012" cy="36569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flipH="1">
            <a:off x="116069" y="47280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7988319" y="1153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0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0"/>
          <p:cNvGrpSpPr/>
          <p:nvPr/>
        </p:nvGrpSpPr>
        <p:grpSpPr>
          <a:xfrm flipH="1" rot="-5400000">
            <a:off x="579397" y="2178120"/>
            <a:ext cx="1879068" cy="4052440"/>
            <a:chOff x="7681603" y="-387311"/>
            <a:chExt cx="1692396" cy="3649861"/>
          </a:xfrm>
        </p:grpSpPr>
        <p:sp>
          <p:nvSpPr>
            <p:cNvPr id="228" name="Google Shape;228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0"/>
          <p:cNvGrpSpPr/>
          <p:nvPr/>
        </p:nvGrpSpPr>
        <p:grpSpPr>
          <a:xfrm flipH="1" rot="5400000">
            <a:off x="6985740" y="-978723"/>
            <a:ext cx="1692396" cy="3649861"/>
            <a:chOff x="7681603" y="-387311"/>
            <a:chExt cx="1692396" cy="3649861"/>
          </a:xfrm>
        </p:grpSpPr>
        <p:sp>
          <p:nvSpPr>
            <p:cNvPr id="231" name="Google Shape;231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0"/>
          <p:cNvSpPr txBox="1"/>
          <p:nvPr>
            <p:ph type="title"/>
          </p:nvPr>
        </p:nvSpPr>
        <p:spPr>
          <a:xfrm>
            <a:off x="1425575" y="3551717"/>
            <a:ext cx="62928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712175" y="1241950"/>
            <a:ext cx="29835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flipH="1" rot="5400000">
            <a:off x="-729907" y="297617"/>
            <a:ext cx="2198590" cy="48377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0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713225" y="2695275"/>
            <a:ext cx="25737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0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_1_1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4572000" y="1428175"/>
            <a:ext cx="3858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2623350" y="961093"/>
            <a:ext cx="3897300" cy="87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4"/>
          <p:cNvSpPr txBox="1"/>
          <p:nvPr/>
        </p:nvSpPr>
        <p:spPr>
          <a:xfrm>
            <a:off x="1654675" y="4167375"/>
            <a:ext cx="583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</a:t>
            </a:r>
            <a:r>
              <a:rPr b="1"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2624400" y="2743839"/>
            <a:ext cx="3895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4"/>
          <p:cNvSpPr/>
          <p:nvPr/>
        </p:nvSpPr>
        <p:spPr>
          <a:xfrm>
            <a:off x="-332879" y="646825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140277" y="695001"/>
            <a:ext cx="1003712" cy="2378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78463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 flipH="1" rot="-5400000">
            <a:off x="7437888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flipH="1" rot="-5400000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" name="Google Shape;27;p5"/>
          <p:cNvSpPr txBox="1"/>
          <p:nvPr>
            <p:ph idx="4" type="body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2316183">
            <a:off x="3731784" y="3852631"/>
            <a:ext cx="161" cy="161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539500"/>
            <a:ext cx="77175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-5400000">
            <a:off x="7706579" y="322837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-619196" y="4648087"/>
            <a:ext cx="2056617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3932402" y="472280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7441527" y="51828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-565923" y="1310665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 flipH="1">
            <a:off x="1889577" y="1412188"/>
            <a:ext cx="6541200" cy="22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b="1" sz="8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>
            <a:off x="-560598" y="1012987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6975937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flipH="1" rot="5400000">
            <a:off x="-716513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8100874" y="33855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55475" y="3549125"/>
            <a:ext cx="5275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 flipH="1" rot="5400000">
            <a:off x="7339454" y="-1078154"/>
            <a:ext cx="1389119" cy="3400940"/>
            <a:chOff x="7681603" y="-387311"/>
            <a:chExt cx="1692396" cy="3649861"/>
          </a:xfrm>
        </p:grpSpPr>
        <p:sp>
          <p:nvSpPr>
            <p:cNvPr id="53" name="Google Shape;53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10"/>
          <p:cNvGrpSpPr/>
          <p:nvPr/>
        </p:nvGrpSpPr>
        <p:grpSpPr>
          <a:xfrm flipH="1" rot="-5400000">
            <a:off x="136329" y="3269688"/>
            <a:ext cx="1086011" cy="2659288"/>
            <a:chOff x="7681603" y="-387311"/>
            <a:chExt cx="1692396" cy="3649861"/>
          </a:xfrm>
        </p:grpSpPr>
        <p:sp>
          <p:nvSpPr>
            <p:cNvPr id="56" name="Google Shape;56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b="1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894825" y="337050"/>
            <a:ext cx="7136400" cy="246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925425" y="2798900"/>
            <a:ext cx="4183800" cy="457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1" name="Google Shape;281;p37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-105325" y="2798905"/>
            <a:ext cx="41838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Presented by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284" name="Google Shape;284;p37"/>
          <p:cNvSpPr txBox="1"/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Charger distribution for</a:t>
            </a:r>
            <a:endParaRPr b="0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electric vehiclesin Munich</a:t>
            </a:r>
            <a:endParaRPr b="0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>
                <a:solidFill>
                  <a:schemeClr val="dk1"/>
                </a:solidFill>
              </a:rPr>
              <a:t> </a:t>
            </a:r>
            <a:endParaRPr sz="5700">
              <a:solidFill>
                <a:schemeClr val="dk1"/>
              </a:solidFill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6500145" y="867444"/>
            <a:ext cx="243" cy="122"/>
          </a:xfrm>
          <a:custGeom>
            <a:rect b="b" l="l" r="r" t="t"/>
            <a:pathLst>
              <a:path extrusionOk="0" h="1" w="2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6500145" y="863673"/>
            <a:ext cx="6933" cy="3892"/>
          </a:xfrm>
          <a:custGeom>
            <a:rect b="b" l="l" r="r" t="t"/>
            <a:pathLst>
              <a:path extrusionOk="0" h="32" w="57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6510363" y="846765"/>
            <a:ext cx="9366" cy="14718"/>
          </a:xfrm>
          <a:custGeom>
            <a:rect b="b" l="l" r="r" t="t"/>
            <a:pathLst>
              <a:path extrusionOk="0" h="121" w="77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7749975" y="1220613"/>
            <a:ext cx="1433613" cy="33973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flipH="1">
            <a:off x="1987044" y="3451679"/>
            <a:ext cx="1433668" cy="339744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 flipH="1" rot="5400000">
            <a:off x="-1174430" y="1363969"/>
            <a:ext cx="4650477" cy="102328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 flipH="1">
            <a:off x="2255737" y="40649"/>
            <a:ext cx="1250788" cy="296408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7"/>
          <p:cNvGrpSpPr/>
          <p:nvPr/>
        </p:nvGrpSpPr>
        <p:grpSpPr>
          <a:xfrm>
            <a:off x="3601778" y="2646022"/>
            <a:ext cx="5802645" cy="2629472"/>
            <a:chOff x="3601778" y="2646022"/>
            <a:chExt cx="5802645" cy="2629472"/>
          </a:xfrm>
        </p:grpSpPr>
        <p:sp>
          <p:nvSpPr>
            <p:cNvPr id="293" name="Google Shape;293;p37"/>
            <p:cNvSpPr/>
            <p:nvPr/>
          </p:nvSpPr>
          <p:spPr>
            <a:xfrm>
              <a:off x="4808200" y="3145000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227742" y="3389493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37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297" name="Google Shape;297;p37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37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299" name="Google Shape;299;p37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rect b="b" l="l" r="r" t="t"/>
                  <a:pathLst>
                    <a:path extrusionOk="0" h="17840" w="63145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7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rect b="b" l="l" r="r" t="t"/>
                  <a:pathLst>
                    <a:path extrusionOk="0" h="9271" w="48843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7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rect b="b" l="l" r="r" t="t"/>
                  <a:pathLst>
                    <a:path extrusionOk="0" h="5791" w="32115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7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rect b="b" l="l" r="r" t="t"/>
                  <a:pathLst>
                    <a:path extrusionOk="0" h="4307" w="9653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7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rect b="b" l="l" r="r" t="t"/>
                  <a:pathLst>
                    <a:path extrusionOk="0" h="5008" w="15607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7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rect b="b" l="l" r="r" t="t"/>
                  <a:pathLst>
                    <a:path extrusionOk="0" h="4305" w="3851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7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rect b="b" l="l" r="r" t="t"/>
                  <a:pathLst>
                    <a:path extrusionOk="0" h="3957" w="3879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7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rect b="b" l="l" r="r" t="t"/>
                  <a:pathLst>
                    <a:path extrusionOk="0" h="8832" w="8832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7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rect b="b" l="l" r="r" t="t"/>
                  <a:pathLst>
                    <a:path extrusionOk="0" h="6145" w="6144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37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rect b="b" l="l" r="r" t="t"/>
                  <a:pathLst>
                    <a:path extrusionOk="0" h="1847" w="1847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7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rect b="b" l="l" r="r" t="t"/>
                  <a:pathLst>
                    <a:path extrusionOk="0" h="1033" w="1033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7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rect b="b" l="l" r="r" t="t"/>
                  <a:pathLst>
                    <a:path extrusionOk="0" h="4970" w="58943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37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rect b="b" l="l" r="r" t="t"/>
                  <a:pathLst>
                    <a:path extrusionOk="0" h="28517" w="11187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37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rect b="b" l="l" r="r" t="t"/>
                  <a:pathLst>
                    <a:path extrusionOk="0" h="7579" w="361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37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rect b="b" l="l" r="r" t="t"/>
                  <a:pathLst>
                    <a:path extrusionOk="0" h="1484" w="1485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37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rect b="b" l="l" r="r" t="t"/>
                  <a:pathLst>
                    <a:path extrusionOk="0" h="6269" w="3232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7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rect b="b" l="l" r="r" t="t"/>
                  <a:pathLst>
                    <a:path extrusionOk="0" h="8832" w="8834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7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rect b="b" l="l" r="r" t="t"/>
                  <a:pathLst>
                    <a:path extrusionOk="0" h="6145" w="6146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7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rect b="b" l="l" r="r" t="t"/>
                  <a:pathLst>
                    <a:path extrusionOk="0" h="1858" w="1857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7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rect b="b" l="l" r="r" t="t"/>
                  <a:pathLst>
                    <a:path extrusionOk="0" h="32" w="14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7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7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7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rect b="b" l="l" r="r" t="t"/>
                  <a:pathLst>
                    <a:path extrusionOk="0" h="372" w="1689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7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rect b="b" l="l" r="r" t="t"/>
                  <a:pathLst>
                    <a:path extrusionOk="0" h="4906" w="7772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7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rect b="b" l="l" r="r" t="t"/>
                  <a:pathLst>
                    <a:path extrusionOk="0" h="374" w="169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7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rect b="b" l="l" r="r" t="t"/>
                  <a:pathLst>
                    <a:path extrusionOk="0" h="1011" w="7973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7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rect b="b" l="l" r="r" t="t"/>
                  <a:pathLst>
                    <a:path extrusionOk="0" h="3414" w="298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7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rect b="b" l="l" r="r" t="t"/>
                  <a:pathLst>
                    <a:path extrusionOk="0" h="12699" w="31509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7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rect b="b" l="l" r="r" t="t"/>
                  <a:pathLst>
                    <a:path extrusionOk="0" h="19" w="11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7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rect b="b" l="l" r="r" t="t"/>
                  <a:pathLst>
                    <a:path extrusionOk="0" h="7875" w="5540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7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rect b="b" l="l" r="r" t="t"/>
                  <a:pathLst>
                    <a:path extrusionOk="0" h="25903" w="18791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0" name="Google Shape;330;p37"/>
            <p:cNvSpPr/>
            <p:nvPr/>
          </p:nvSpPr>
          <p:spPr>
            <a:xfrm>
              <a:off x="7072805" y="2760950"/>
              <a:ext cx="576522" cy="734023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 txBox="1"/>
          <p:nvPr>
            <p:ph type="title"/>
          </p:nvPr>
        </p:nvSpPr>
        <p:spPr>
          <a:xfrm>
            <a:off x="448763" y="6212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your attention</a:t>
            </a:r>
            <a:endParaRPr/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50" y="1436871"/>
            <a:ext cx="4695432" cy="364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/>
          <p:nvPr/>
        </p:nvSpPr>
        <p:spPr>
          <a:xfrm>
            <a:off x="527250" y="580850"/>
            <a:ext cx="26331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 txBox="1"/>
          <p:nvPr>
            <p:ph idx="4294967295" type="title"/>
          </p:nvPr>
        </p:nvSpPr>
        <p:spPr>
          <a:xfrm>
            <a:off x="495275" y="580846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37" name="Google Shape;337;p38"/>
          <p:cNvSpPr txBox="1"/>
          <p:nvPr/>
        </p:nvSpPr>
        <p:spPr>
          <a:xfrm>
            <a:off x="175656" y="4269540"/>
            <a:ext cx="37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" name="Google Shape;338;p38"/>
          <p:cNvSpPr txBox="1"/>
          <p:nvPr>
            <p:ph idx="4294967295" type="body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430800" y="1641850"/>
            <a:ext cx="28260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</a:pPr>
            <a:r>
              <a:rPr b="1" lang="en" sz="1200"/>
              <a:t>How many chargers are </a:t>
            </a:r>
            <a:r>
              <a:rPr b="1" lang="en" sz="1200"/>
              <a:t>available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Where are the chargers located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How is the need for the future</a:t>
            </a:r>
            <a:endParaRPr b="1" sz="1200"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531" y="1120670"/>
            <a:ext cx="4151613" cy="310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9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46" name="Google Shape;346;p39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9"/>
          <p:cNvSpPr/>
          <p:nvPr/>
        </p:nvSpPr>
        <p:spPr>
          <a:xfrm>
            <a:off x="2390125" y="150450"/>
            <a:ext cx="3341700" cy="71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"/>
          <p:cNvSpPr txBox="1"/>
          <p:nvPr>
            <p:ph type="title"/>
          </p:nvPr>
        </p:nvSpPr>
        <p:spPr>
          <a:xfrm>
            <a:off x="0" y="115471"/>
            <a:ext cx="7717500" cy="57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 flipH="1" rot="-5400000">
            <a:off x="5499144" y="4156410"/>
            <a:ext cx="5401606" cy="118854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 flipH="1">
            <a:off x="6960134" y="67999"/>
            <a:ext cx="1543191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 flipH="1">
            <a:off x="7160406" y="2900237"/>
            <a:ext cx="806273" cy="19107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 flipH="1">
            <a:off x="2509366" y="1422895"/>
            <a:ext cx="1188534" cy="28171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9"/>
          <p:cNvGrpSpPr/>
          <p:nvPr/>
        </p:nvGrpSpPr>
        <p:grpSpPr>
          <a:xfrm>
            <a:off x="-2101788" y="2212706"/>
            <a:ext cx="4412853" cy="2851385"/>
            <a:chOff x="-2101788" y="2212706"/>
            <a:chExt cx="4412853" cy="2851385"/>
          </a:xfrm>
        </p:grpSpPr>
        <p:grpSp>
          <p:nvGrpSpPr>
            <p:cNvPr id="355" name="Google Shape;355;p39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56" name="Google Shape;356;p39"/>
              <p:cNvGrpSpPr/>
              <p:nvPr/>
            </p:nvGrpSpPr>
            <p:grpSpPr>
              <a:xfrm flipH="1" rot="10800000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57" name="Google Shape;357;p39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rect b="b" l="l" r="r" t="t"/>
                  <a:pathLst>
                    <a:path extrusionOk="0" h="40314" w="92081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9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rect b="b" l="l" r="r" t="t"/>
                  <a:pathLst>
                    <a:path extrusionOk="0" h="32195" w="80471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9" name="Google Shape;359;p39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60" name="Google Shape;360;p39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rect b="b" l="l" r="r" t="t"/>
                  <a:pathLst>
                    <a:path extrusionOk="0" h="9316" w="62944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rect b="b" l="l" r="r" t="t"/>
                  <a:pathLst>
                    <a:path extrusionOk="0" h="23365" w="75049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39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9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rect b="b" l="l" r="r" t="t"/>
                  <a:pathLst>
                    <a:path extrusionOk="0" h="8739" w="42754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rect b="b" l="l" r="r" t="t"/>
                  <a:pathLst>
                    <a:path extrusionOk="0" h="3101" w="5819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rect b="b" l="l" r="r" t="t"/>
                  <a:pathLst>
                    <a:path extrusionOk="0" h="2327" w="2327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rect b="b" l="l" r="r" t="t"/>
                  <a:pathLst>
                    <a:path extrusionOk="0" h="8470" w="21367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rect b="b" l="l" r="r" t="t"/>
                  <a:pathLst>
                    <a:path extrusionOk="0" h="7913" w="73023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rect b="b" l="l" r="r" t="t"/>
                  <a:pathLst>
                    <a:path extrusionOk="0" h="5693" w="2955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rect b="b" l="l" r="r" t="t"/>
                  <a:pathLst>
                    <a:path extrusionOk="0" h="6410" w="44301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rect b="b" l="l" r="r" t="t"/>
                  <a:pathLst>
                    <a:path extrusionOk="0" h="13417" w="52773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rect b="b" l="l" r="r" t="t"/>
                  <a:pathLst>
                    <a:path extrusionOk="0" h="2327" w="2326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rect b="b" l="l" r="r" t="t"/>
                  <a:pathLst>
                    <a:path extrusionOk="0" h="10064" w="33017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6" name="Google Shape;376;p39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13" y="957425"/>
            <a:ext cx="561022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/>
        </p:nvSpPr>
        <p:spPr>
          <a:xfrm>
            <a:off x="283325" y="1293150"/>
            <a:ext cx="41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Electrical cars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 Munich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/>
          <p:nvPr/>
        </p:nvSpPr>
        <p:spPr>
          <a:xfrm>
            <a:off x="849975" y="181625"/>
            <a:ext cx="4932900" cy="65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 flipH="1">
            <a:off x="6272576" y="3183275"/>
            <a:ext cx="1746824" cy="413970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 flipH="1">
            <a:off x="2156285" y="3189425"/>
            <a:ext cx="4751415" cy="1954206"/>
          </a:xfrm>
          <a:custGeom>
            <a:rect b="b" l="l" r="r" t="t"/>
            <a:pathLst>
              <a:path extrusionOk="0" h="47010" w="74532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2191350" y="3021550"/>
            <a:ext cx="5113688" cy="1633458"/>
          </a:xfrm>
          <a:custGeom>
            <a:rect b="b" l="l" r="r" t="t"/>
            <a:pathLst>
              <a:path extrusionOk="0" h="23371" w="79147">
                <a:moveTo>
                  <a:pt x="25160" y="0"/>
                </a:moveTo>
                <a:cubicBezTo>
                  <a:pt x="25105" y="0"/>
                  <a:pt x="25061" y="34"/>
                  <a:pt x="25061" y="75"/>
                </a:cubicBezTo>
                <a:cubicBezTo>
                  <a:pt x="25061" y="101"/>
                  <a:pt x="25078" y="122"/>
                  <a:pt x="25103" y="136"/>
                </a:cubicBezTo>
                <a:lnTo>
                  <a:pt x="24920" y="190"/>
                </a:lnTo>
                <a:lnTo>
                  <a:pt x="24920" y="219"/>
                </a:lnTo>
                <a:lnTo>
                  <a:pt x="25007" y="219"/>
                </a:lnTo>
                <a:lnTo>
                  <a:pt x="25007" y="337"/>
                </a:lnTo>
                <a:lnTo>
                  <a:pt x="24887" y="337"/>
                </a:lnTo>
                <a:lnTo>
                  <a:pt x="24887" y="364"/>
                </a:lnTo>
                <a:lnTo>
                  <a:pt x="25007" y="407"/>
                </a:lnTo>
                <a:lnTo>
                  <a:pt x="25007" y="1159"/>
                </a:lnTo>
                <a:lnTo>
                  <a:pt x="24920" y="1159"/>
                </a:lnTo>
                <a:lnTo>
                  <a:pt x="24920" y="1234"/>
                </a:lnTo>
                <a:lnTo>
                  <a:pt x="24944" y="1234"/>
                </a:lnTo>
                <a:lnTo>
                  <a:pt x="24944" y="1343"/>
                </a:lnTo>
                <a:lnTo>
                  <a:pt x="24824" y="1343"/>
                </a:lnTo>
                <a:lnTo>
                  <a:pt x="24824" y="1412"/>
                </a:lnTo>
                <a:cubicBezTo>
                  <a:pt x="24805" y="1410"/>
                  <a:pt x="24787" y="1408"/>
                  <a:pt x="24767" y="1408"/>
                </a:cubicBezTo>
                <a:cubicBezTo>
                  <a:pt x="24569" y="1408"/>
                  <a:pt x="24407" y="1545"/>
                  <a:pt x="24391" y="1719"/>
                </a:cubicBezTo>
                <a:lnTo>
                  <a:pt x="24332" y="1719"/>
                </a:lnTo>
                <a:lnTo>
                  <a:pt x="24332" y="2139"/>
                </a:lnTo>
                <a:lnTo>
                  <a:pt x="24135" y="2139"/>
                </a:lnTo>
                <a:lnTo>
                  <a:pt x="24135" y="2413"/>
                </a:lnTo>
                <a:lnTo>
                  <a:pt x="23653" y="2413"/>
                </a:lnTo>
                <a:lnTo>
                  <a:pt x="23653" y="2504"/>
                </a:lnTo>
                <a:lnTo>
                  <a:pt x="23540" y="2504"/>
                </a:lnTo>
                <a:lnTo>
                  <a:pt x="23540" y="13718"/>
                </a:lnTo>
                <a:lnTo>
                  <a:pt x="22822" y="13718"/>
                </a:lnTo>
                <a:lnTo>
                  <a:pt x="22822" y="13577"/>
                </a:lnTo>
                <a:lnTo>
                  <a:pt x="22603" y="13577"/>
                </a:lnTo>
                <a:lnTo>
                  <a:pt x="22603" y="13883"/>
                </a:lnTo>
                <a:lnTo>
                  <a:pt x="21947" y="13883"/>
                </a:lnTo>
                <a:lnTo>
                  <a:pt x="21947" y="16411"/>
                </a:lnTo>
                <a:lnTo>
                  <a:pt x="21666" y="16411"/>
                </a:lnTo>
                <a:lnTo>
                  <a:pt x="21666" y="15751"/>
                </a:lnTo>
                <a:lnTo>
                  <a:pt x="21773" y="15751"/>
                </a:lnTo>
                <a:lnTo>
                  <a:pt x="21773" y="15654"/>
                </a:lnTo>
                <a:lnTo>
                  <a:pt x="21703" y="15654"/>
                </a:lnTo>
                <a:lnTo>
                  <a:pt x="21703" y="15575"/>
                </a:lnTo>
                <a:lnTo>
                  <a:pt x="21403" y="15575"/>
                </a:lnTo>
                <a:lnTo>
                  <a:pt x="21403" y="15654"/>
                </a:lnTo>
                <a:lnTo>
                  <a:pt x="21238" y="15654"/>
                </a:lnTo>
                <a:lnTo>
                  <a:pt x="21238" y="15130"/>
                </a:lnTo>
                <a:lnTo>
                  <a:pt x="20693" y="15130"/>
                </a:lnTo>
                <a:lnTo>
                  <a:pt x="20693" y="15377"/>
                </a:lnTo>
                <a:lnTo>
                  <a:pt x="20319" y="15377"/>
                </a:lnTo>
                <a:lnTo>
                  <a:pt x="20319" y="15558"/>
                </a:lnTo>
                <a:lnTo>
                  <a:pt x="19984" y="15558"/>
                </a:lnTo>
                <a:lnTo>
                  <a:pt x="19984" y="15654"/>
                </a:lnTo>
                <a:lnTo>
                  <a:pt x="19708" y="15654"/>
                </a:lnTo>
                <a:lnTo>
                  <a:pt x="19708" y="15751"/>
                </a:lnTo>
                <a:lnTo>
                  <a:pt x="19884" y="15751"/>
                </a:lnTo>
                <a:lnTo>
                  <a:pt x="19884" y="16411"/>
                </a:lnTo>
                <a:lnTo>
                  <a:pt x="18538" y="16411"/>
                </a:lnTo>
                <a:lnTo>
                  <a:pt x="18538" y="17533"/>
                </a:lnTo>
                <a:lnTo>
                  <a:pt x="18252" y="17533"/>
                </a:lnTo>
                <a:lnTo>
                  <a:pt x="18252" y="16914"/>
                </a:lnTo>
                <a:lnTo>
                  <a:pt x="17745" y="16914"/>
                </a:lnTo>
                <a:lnTo>
                  <a:pt x="17745" y="12396"/>
                </a:lnTo>
                <a:lnTo>
                  <a:pt x="14182" y="12183"/>
                </a:lnTo>
                <a:lnTo>
                  <a:pt x="13462" y="12396"/>
                </a:lnTo>
                <a:lnTo>
                  <a:pt x="13462" y="16791"/>
                </a:lnTo>
                <a:lnTo>
                  <a:pt x="13300" y="16791"/>
                </a:lnTo>
                <a:lnTo>
                  <a:pt x="13300" y="4335"/>
                </a:lnTo>
                <a:lnTo>
                  <a:pt x="12584" y="4077"/>
                </a:lnTo>
                <a:lnTo>
                  <a:pt x="11718" y="4077"/>
                </a:lnTo>
                <a:lnTo>
                  <a:pt x="11718" y="4010"/>
                </a:lnTo>
                <a:lnTo>
                  <a:pt x="11447" y="4010"/>
                </a:lnTo>
                <a:lnTo>
                  <a:pt x="11447" y="3829"/>
                </a:lnTo>
                <a:lnTo>
                  <a:pt x="11403" y="3829"/>
                </a:lnTo>
                <a:lnTo>
                  <a:pt x="11403" y="4010"/>
                </a:lnTo>
                <a:lnTo>
                  <a:pt x="11398" y="4010"/>
                </a:lnTo>
                <a:lnTo>
                  <a:pt x="11398" y="4077"/>
                </a:lnTo>
                <a:lnTo>
                  <a:pt x="11281" y="4077"/>
                </a:lnTo>
                <a:lnTo>
                  <a:pt x="11281" y="3993"/>
                </a:lnTo>
                <a:lnTo>
                  <a:pt x="11150" y="3993"/>
                </a:lnTo>
                <a:lnTo>
                  <a:pt x="11150" y="4077"/>
                </a:lnTo>
                <a:lnTo>
                  <a:pt x="11145" y="4077"/>
                </a:lnTo>
                <a:lnTo>
                  <a:pt x="11145" y="3716"/>
                </a:lnTo>
                <a:lnTo>
                  <a:pt x="11114" y="3716"/>
                </a:lnTo>
                <a:lnTo>
                  <a:pt x="11114" y="4077"/>
                </a:lnTo>
                <a:lnTo>
                  <a:pt x="10998" y="4077"/>
                </a:lnTo>
                <a:lnTo>
                  <a:pt x="10998" y="4171"/>
                </a:lnTo>
                <a:lnTo>
                  <a:pt x="9848" y="4171"/>
                </a:lnTo>
                <a:lnTo>
                  <a:pt x="9848" y="4335"/>
                </a:lnTo>
                <a:lnTo>
                  <a:pt x="8728" y="4335"/>
                </a:lnTo>
                <a:lnTo>
                  <a:pt x="8728" y="4853"/>
                </a:lnTo>
                <a:lnTo>
                  <a:pt x="8511" y="5086"/>
                </a:lnTo>
                <a:lnTo>
                  <a:pt x="8511" y="8938"/>
                </a:lnTo>
                <a:lnTo>
                  <a:pt x="8293" y="8938"/>
                </a:lnTo>
                <a:lnTo>
                  <a:pt x="8293" y="12767"/>
                </a:lnTo>
                <a:lnTo>
                  <a:pt x="8013" y="12767"/>
                </a:lnTo>
                <a:lnTo>
                  <a:pt x="8013" y="14549"/>
                </a:lnTo>
                <a:lnTo>
                  <a:pt x="7667" y="14549"/>
                </a:lnTo>
                <a:lnTo>
                  <a:pt x="7667" y="10341"/>
                </a:lnTo>
                <a:lnTo>
                  <a:pt x="6635" y="10341"/>
                </a:lnTo>
                <a:lnTo>
                  <a:pt x="4666" y="10791"/>
                </a:lnTo>
                <a:lnTo>
                  <a:pt x="4666" y="14549"/>
                </a:lnTo>
                <a:lnTo>
                  <a:pt x="3773" y="14549"/>
                </a:lnTo>
                <a:lnTo>
                  <a:pt x="3773" y="14799"/>
                </a:lnTo>
                <a:lnTo>
                  <a:pt x="3028" y="14799"/>
                </a:lnTo>
                <a:lnTo>
                  <a:pt x="3028" y="15820"/>
                </a:lnTo>
                <a:lnTo>
                  <a:pt x="2807" y="15820"/>
                </a:lnTo>
                <a:lnTo>
                  <a:pt x="2807" y="15133"/>
                </a:lnTo>
                <a:lnTo>
                  <a:pt x="1072" y="15133"/>
                </a:lnTo>
                <a:lnTo>
                  <a:pt x="1072" y="17141"/>
                </a:lnTo>
                <a:lnTo>
                  <a:pt x="532" y="17141"/>
                </a:lnTo>
                <a:lnTo>
                  <a:pt x="532" y="18275"/>
                </a:lnTo>
                <a:lnTo>
                  <a:pt x="135" y="18275"/>
                </a:lnTo>
                <a:lnTo>
                  <a:pt x="135" y="18826"/>
                </a:lnTo>
                <a:lnTo>
                  <a:pt x="0" y="18826"/>
                </a:lnTo>
                <a:lnTo>
                  <a:pt x="0" y="23371"/>
                </a:lnTo>
                <a:lnTo>
                  <a:pt x="79146" y="23371"/>
                </a:lnTo>
                <a:lnTo>
                  <a:pt x="79146" y="19499"/>
                </a:lnTo>
                <a:lnTo>
                  <a:pt x="78722" y="19499"/>
                </a:lnTo>
                <a:lnTo>
                  <a:pt x="78722" y="19199"/>
                </a:lnTo>
                <a:lnTo>
                  <a:pt x="77474" y="19199"/>
                </a:lnTo>
                <a:lnTo>
                  <a:pt x="77474" y="19806"/>
                </a:lnTo>
                <a:lnTo>
                  <a:pt x="77261" y="19806"/>
                </a:lnTo>
                <a:lnTo>
                  <a:pt x="77261" y="18658"/>
                </a:lnTo>
                <a:lnTo>
                  <a:pt x="76944" y="18658"/>
                </a:lnTo>
                <a:lnTo>
                  <a:pt x="76944" y="18620"/>
                </a:lnTo>
                <a:lnTo>
                  <a:pt x="76877" y="18620"/>
                </a:lnTo>
                <a:lnTo>
                  <a:pt x="76877" y="18496"/>
                </a:lnTo>
                <a:lnTo>
                  <a:pt x="76678" y="18496"/>
                </a:lnTo>
                <a:lnTo>
                  <a:pt x="76678" y="18620"/>
                </a:lnTo>
                <a:lnTo>
                  <a:pt x="76564" y="18620"/>
                </a:lnTo>
                <a:lnTo>
                  <a:pt x="76564" y="18283"/>
                </a:lnTo>
                <a:lnTo>
                  <a:pt x="76227" y="18283"/>
                </a:lnTo>
                <a:lnTo>
                  <a:pt x="76227" y="17638"/>
                </a:lnTo>
                <a:lnTo>
                  <a:pt x="74835" y="17638"/>
                </a:lnTo>
                <a:lnTo>
                  <a:pt x="74835" y="16463"/>
                </a:lnTo>
                <a:lnTo>
                  <a:pt x="74374" y="16463"/>
                </a:lnTo>
                <a:lnTo>
                  <a:pt x="74374" y="16197"/>
                </a:lnTo>
                <a:lnTo>
                  <a:pt x="69840" y="16197"/>
                </a:lnTo>
                <a:lnTo>
                  <a:pt x="69840" y="4591"/>
                </a:lnTo>
                <a:lnTo>
                  <a:pt x="69566" y="4591"/>
                </a:lnTo>
                <a:lnTo>
                  <a:pt x="69566" y="4115"/>
                </a:lnTo>
                <a:lnTo>
                  <a:pt x="68910" y="4115"/>
                </a:lnTo>
                <a:lnTo>
                  <a:pt x="68910" y="3124"/>
                </a:lnTo>
                <a:lnTo>
                  <a:pt x="68313" y="3124"/>
                </a:lnTo>
                <a:lnTo>
                  <a:pt x="68313" y="2655"/>
                </a:lnTo>
                <a:lnTo>
                  <a:pt x="67704" y="2655"/>
                </a:lnTo>
                <a:lnTo>
                  <a:pt x="67704" y="1664"/>
                </a:lnTo>
                <a:lnTo>
                  <a:pt x="67581" y="1664"/>
                </a:lnTo>
                <a:lnTo>
                  <a:pt x="67581" y="1462"/>
                </a:lnTo>
                <a:lnTo>
                  <a:pt x="67166" y="1462"/>
                </a:lnTo>
                <a:lnTo>
                  <a:pt x="67166" y="1350"/>
                </a:lnTo>
                <a:lnTo>
                  <a:pt x="67457" y="1350"/>
                </a:lnTo>
                <a:lnTo>
                  <a:pt x="67457" y="1261"/>
                </a:lnTo>
                <a:lnTo>
                  <a:pt x="67166" y="1261"/>
                </a:lnTo>
                <a:lnTo>
                  <a:pt x="67166" y="867"/>
                </a:lnTo>
                <a:lnTo>
                  <a:pt x="67098" y="867"/>
                </a:lnTo>
                <a:lnTo>
                  <a:pt x="67098" y="1261"/>
                </a:lnTo>
                <a:lnTo>
                  <a:pt x="66807" y="1261"/>
                </a:lnTo>
                <a:lnTo>
                  <a:pt x="66807" y="1350"/>
                </a:lnTo>
                <a:lnTo>
                  <a:pt x="67098" y="1350"/>
                </a:lnTo>
                <a:lnTo>
                  <a:pt x="67098" y="1462"/>
                </a:lnTo>
                <a:lnTo>
                  <a:pt x="66684" y="1462"/>
                </a:lnTo>
                <a:lnTo>
                  <a:pt x="66684" y="1664"/>
                </a:lnTo>
                <a:lnTo>
                  <a:pt x="66561" y="1664"/>
                </a:lnTo>
                <a:lnTo>
                  <a:pt x="66561" y="2655"/>
                </a:lnTo>
                <a:lnTo>
                  <a:pt x="65950" y="2655"/>
                </a:lnTo>
                <a:lnTo>
                  <a:pt x="65950" y="3124"/>
                </a:lnTo>
                <a:lnTo>
                  <a:pt x="65355" y="3124"/>
                </a:lnTo>
                <a:lnTo>
                  <a:pt x="65355" y="4115"/>
                </a:lnTo>
                <a:lnTo>
                  <a:pt x="64699" y="4115"/>
                </a:lnTo>
                <a:lnTo>
                  <a:pt x="64699" y="4590"/>
                </a:lnTo>
                <a:lnTo>
                  <a:pt x="64423" y="4590"/>
                </a:lnTo>
                <a:lnTo>
                  <a:pt x="64423" y="11804"/>
                </a:lnTo>
                <a:lnTo>
                  <a:pt x="64251" y="11804"/>
                </a:lnTo>
                <a:lnTo>
                  <a:pt x="64251" y="11587"/>
                </a:lnTo>
                <a:lnTo>
                  <a:pt x="62839" y="11587"/>
                </a:lnTo>
                <a:lnTo>
                  <a:pt x="62839" y="4704"/>
                </a:lnTo>
                <a:lnTo>
                  <a:pt x="62839" y="4617"/>
                </a:lnTo>
                <a:lnTo>
                  <a:pt x="60990" y="4617"/>
                </a:lnTo>
                <a:lnTo>
                  <a:pt x="60990" y="4704"/>
                </a:lnTo>
                <a:lnTo>
                  <a:pt x="60820" y="4704"/>
                </a:lnTo>
                <a:lnTo>
                  <a:pt x="60820" y="4617"/>
                </a:lnTo>
                <a:lnTo>
                  <a:pt x="59555" y="4617"/>
                </a:lnTo>
                <a:lnTo>
                  <a:pt x="59555" y="4704"/>
                </a:lnTo>
                <a:lnTo>
                  <a:pt x="59387" y="4704"/>
                </a:lnTo>
                <a:lnTo>
                  <a:pt x="59387" y="4617"/>
                </a:lnTo>
                <a:lnTo>
                  <a:pt x="57537" y="4617"/>
                </a:lnTo>
                <a:lnTo>
                  <a:pt x="57537" y="4704"/>
                </a:lnTo>
                <a:lnTo>
                  <a:pt x="57537" y="11804"/>
                </a:lnTo>
                <a:lnTo>
                  <a:pt x="57051" y="11804"/>
                </a:lnTo>
                <a:lnTo>
                  <a:pt x="57051" y="19806"/>
                </a:lnTo>
                <a:lnTo>
                  <a:pt x="56802" y="19806"/>
                </a:lnTo>
                <a:lnTo>
                  <a:pt x="56802" y="16945"/>
                </a:lnTo>
                <a:lnTo>
                  <a:pt x="56526" y="16945"/>
                </a:lnTo>
                <a:lnTo>
                  <a:pt x="56526" y="12409"/>
                </a:lnTo>
                <a:lnTo>
                  <a:pt x="56150" y="12409"/>
                </a:lnTo>
                <a:lnTo>
                  <a:pt x="56150" y="12235"/>
                </a:lnTo>
                <a:lnTo>
                  <a:pt x="53319" y="12235"/>
                </a:lnTo>
                <a:lnTo>
                  <a:pt x="53319" y="11178"/>
                </a:lnTo>
                <a:lnTo>
                  <a:pt x="52056" y="11178"/>
                </a:lnTo>
                <a:lnTo>
                  <a:pt x="52056" y="11064"/>
                </a:lnTo>
                <a:lnTo>
                  <a:pt x="52098" y="11064"/>
                </a:lnTo>
                <a:lnTo>
                  <a:pt x="52098" y="10830"/>
                </a:lnTo>
                <a:lnTo>
                  <a:pt x="52056" y="10830"/>
                </a:lnTo>
                <a:lnTo>
                  <a:pt x="52056" y="10697"/>
                </a:lnTo>
                <a:lnTo>
                  <a:pt x="52098" y="10697"/>
                </a:lnTo>
                <a:lnTo>
                  <a:pt x="52098" y="10464"/>
                </a:lnTo>
                <a:lnTo>
                  <a:pt x="52056" y="10464"/>
                </a:lnTo>
                <a:lnTo>
                  <a:pt x="52056" y="10259"/>
                </a:lnTo>
                <a:lnTo>
                  <a:pt x="51743" y="10259"/>
                </a:lnTo>
                <a:lnTo>
                  <a:pt x="51743" y="10220"/>
                </a:lnTo>
                <a:lnTo>
                  <a:pt x="51723" y="10220"/>
                </a:lnTo>
                <a:lnTo>
                  <a:pt x="51723" y="10149"/>
                </a:lnTo>
                <a:lnTo>
                  <a:pt x="51743" y="10149"/>
                </a:lnTo>
                <a:lnTo>
                  <a:pt x="51743" y="10088"/>
                </a:lnTo>
                <a:lnTo>
                  <a:pt x="51643" y="10088"/>
                </a:lnTo>
                <a:lnTo>
                  <a:pt x="51643" y="10149"/>
                </a:lnTo>
                <a:lnTo>
                  <a:pt x="51663" y="10149"/>
                </a:lnTo>
                <a:lnTo>
                  <a:pt x="51663" y="10220"/>
                </a:lnTo>
                <a:lnTo>
                  <a:pt x="51643" y="10220"/>
                </a:lnTo>
                <a:lnTo>
                  <a:pt x="51643" y="10259"/>
                </a:lnTo>
                <a:lnTo>
                  <a:pt x="51547" y="10259"/>
                </a:lnTo>
                <a:lnTo>
                  <a:pt x="51547" y="10220"/>
                </a:lnTo>
                <a:lnTo>
                  <a:pt x="51527" y="10220"/>
                </a:lnTo>
                <a:lnTo>
                  <a:pt x="51527" y="10149"/>
                </a:lnTo>
                <a:lnTo>
                  <a:pt x="51547" y="10149"/>
                </a:lnTo>
                <a:lnTo>
                  <a:pt x="51547" y="10088"/>
                </a:lnTo>
                <a:lnTo>
                  <a:pt x="51446" y="10088"/>
                </a:lnTo>
                <a:lnTo>
                  <a:pt x="51446" y="10149"/>
                </a:lnTo>
                <a:lnTo>
                  <a:pt x="51465" y="10149"/>
                </a:lnTo>
                <a:lnTo>
                  <a:pt x="51465" y="10220"/>
                </a:lnTo>
                <a:lnTo>
                  <a:pt x="51446" y="10220"/>
                </a:lnTo>
                <a:lnTo>
                  <a:pt x="51446" y="10259"/>
                </a:lnTo>
                <a:lnTo>
                  <a:pt x="50905" y="10259"/>
                </a:lnTo>
                <a:lnTo>
                  <a:pt x="50905" y="10464"/>
                </a:lnTo>
                <a:lnTo>
                  <a:pt x="50860" y="10464"/>
                </a:lnTo>
                <a:lnTo>
                  <a:pt x="50860" y="10697"/>
                </a:lnTo>
                <a:lnTo>
                  <a:pt x="50905" y="10697"/>
                </a:lnTo>
                <a:lnTo>
                  <a:pt x="50905" y="10830"/>
                </a:lnTo>
                <a:lnTo>
                  <a:pt x="50860" y="10830"/>
                </a:lnTo>
                <a:lnTo>
                  <a:pt x="50860" y="11064"/>
                </a:lnTo>
                <a:lnTo>
                  <a:pt x="50905" y="11064"/>
                </a:lnTo>
                <a:lnTo>
                  <a:pt x="50905" y="11178"/>
                </a:lnTo>
                <a:lnTo>
                  <a:pt x="49612" y="11178"/>
                </a:lnTo>
                <a:lnTo>
                  <a:pt x="49612" y="16408"/>
                </a:lnTo>
                <a:lnTo>
                  <a:pt x="49099" y="16408"/>
                </a:lnTo>
                <a:lnTo>
                  <a:pt x="49099" y="18576"/>
                </a:lnTo>
                <a:lnTo>
                  <a:pt x="48874" y="18576"/>
                </a:lnTo>
                <a:lnTo>
                  <a:pt x="48874" y="19806"/>
                </a:lnTo>
                <a:lnTo>
                  <a:pt x="48489" y="19806"/>
                </a:lnTo>
                <a:lnTo>
                  <a:pt x="48489" y="19502"/>
                </a:lnTo>
                <a:lnTo>
                  <a:pt x="48573" y="19502"/>
                </a:lnTo>
                <a:lnTo>
                  <a:pt x="48573" y="19400"/>
                </a:lnTo>
                <a:lnTo>
                  <a:pt x="48489" y="19400"/>
                </a:lnTo>
                <a:lnTo>
                  <a:pt x="48489" y="19284"/>
                </a:lnTo>
                <a:lnTo>
                  <a:pt x="48573" y="19284"/>
                </a:lnTo>
                <a:lnTo>
                  <a:pt x="48573" y="19182"/>
                </a:lnTo>
                <a:lnTo>
                  <a:pt x="48489" y="19182"/>
                </a:lnTo>
                <a:lnTo>
                  <a:pt x="48489" y="19068"/>
                </a:lnTo>
                <a:lnTo>
                  <a:pt x="48573" y="19068"/>
                </a:lnTo>
                <a:lnTo>
                  <a:pt x="48573" y="18965"/>
                </a:lnTo>
                <a:lnTo>
                  <a:pt x="48489" y="18965"/>
                </a:lnTo>
                <a:lnTo>
                  <a:pt x="48489" y="18849"/>
                </a:lnTo>
                <a:lnTo>
                  <a:pt x="48573" y="18849"/>
                </a:lnTo>
                <a:lnTo>
                  <a:pt x="48573" y="18747"/>
                </a:lnTo>
                <a:lnTo>
                  <a:pt x="48489" y="18747"/>
                </a:lnTo>
                <a:lnTo>
                  <a:pt x="48489" y="18633"/>
                </a:lnTo>
                <a:lnTo>
                  <a:pt x="48573" y="18633"/>
                </a:lnTo>
                <a:lnTo>
                  <a:pt x="48573" y="18529"/>
                </a:lnTo>
                <a:lnTo>
                  <a:pt x="48489" y="18529"/>
                </a:lnTo>
                <a:lnTo>
                  <a:pt x="48489" y="18414"/>
                </a:lnTo>
                <a:lnTo>
                  <a:pt x="48573" y="18414"/>
                </a:lnTo>
                <a:lnTo>
                  <a:pt x="48573" y="18312"/>
                </a:lnTo>
                <a:lnTo>
                  <a:pt x="48489" y="18312"/>
                </a:lnTo>
                <a:lnTo>
                  <a:pt x="48489" y="18197"/>
                </a:lnTo>
                <a:lnTo>
                  <a:pt x="48573" y="18197"/>
                </a:lnTo>
                <a:lnTo>
                  <a:pt x="48573" y="18094"/>
                </a:lnTo>
                <a:lnTo>
                  <a:pt x="48489" y="18094"/>
                </a:lnTo>
                <a:lnTo>
                  <a:pt x="48489" y="17980"/>
                </a:lnTo>
                <a:lnTo>
                  <a:pt x="48573" y="17980"/>
                </a:lnTo>
                <a:lnTo>
                  <a:pt x="48573" y="17876"/>
                </a:lnTo>
                <a:lnTo>
                  <a:pt x="48489" y="17876"/>
                </a:lnTo>
                <a:lnTo>
                  <a:pt x="48489" y="17768"/>
                </a:lnTo>
                <a:lnTo>
                  <a:pt x="48218" y="17768"/>
                </a:lnTo>
                <a:lnTo>
                  <a:pt x="48218" y="17597"/>
                </a:lnTo>
                <a:lnTo>
                  <a:pt x="48161" y="17597"/>
                </a:lnTo>
                <a:lnTo>
                  <a:pt x="48161" y="17768"/>
                </a:lnTo>
                <a:lnTo>
                  <a:pt x="48017" y="17768"/>
                </a:lnTo>
                <a:lnTo>
                  <a:pt x="48017" y="17662"/>
                </a:lnTo>
                <a:lnTo>
                  <a:pt x="47859" y="17662"/>
                </a:lnTo>
                <a:lnTo>
                  <a:pt x="47859" y="15221"/>
                </a:lnTo>
                <a:lnTo>
                  <a:pt x="47983" y="15221"/>
                </a:lnTo>
                <a:lnTo>
                  <a:pt x="47983" y="14013"/>
                </a:lnTo>
                <a:lnTo>
                  <a:pt x="47859" y="14013"/>
                </a:lnTo>
                <a:lnTo>
                  <a:pt x="47859" y="13000"/>
                </a:lnTo>
                <a:lnTo>
                  <a:pt x="46738" y="13000"/>
                </a:lnTo>
                <a:lnTo>
                  <a:pt x="46738" y="12900"/>
                </a:lnTo>
                <a:lnTo>
                  <a:pt x="46776" y="12900"/>
                </a:lnTo>
                <a:lnTo>
                  <a:pt x="46776" y="12693"/>
                </a:lnTo>
                <a:lnTo>
                  <a:pt x="46738" y="12693"/>
                </a:lnTo>
                <a:lnTo>
                  <a:pt x="46738" y="12575"/>
                </a:lnTo>
                <a:lnTo>
                  <a:pt x="46776" y="12575"/>
                </a:lnTo>
                <a:lnTo>
                  <a:pt x="46776" y="12370"/>
                </a:lnTo>
                <a:lnTo>
                  <a:pt x="46738" y="12370"/>
                </a:lnTo>
                <a:lnTo>
                  <a:pt x="46738" y="12186"/>
                </a:lnTo>
                <a:lnTo>
                  <a:pt x="46462" y="12186"/>
                </a:lnTo>
                <a:lnTo>
                  <a:pt x="46462" y="12152"/>
                </a:lnTo>
                <a:lnTo>
                  <a:pt x="46444" y="12152"/>
                </a:lnTo>
                <a:lnTo>
                  <a:pt x="46444" y="12088"/>
                </a:lnTo>
                <a:lnTo>
                  <a:pt x="46462" y="12088"/>
                </a:lnTo>
                <a:lnTo>
                  <a:pt x="46462" y="12033"/>
                </a:lnTo>
                <a:lnTo>
                  <a:pt x="46372" y="12033"/>
                </a:lnTo>
                <a:lnTo>
                  <a:pt x="46372" y="12088"/>
                </a:lnTo>
                <a:lnTo>
                  <a:pt x="46389" y="12088"/>
                </a:lnTo>
                <a:lnTo>
                  <a:pt x="46389" y="12152"/>
                </a:lnTo>
                <a:lnTo>
                  <a:pt x="46372" y="12152"/>
                </a:lnTo>
                <a:lnTo>
                  <a:pt x="46372" y="12186"/>
                </a:lnTo>
                <a:lnTo>
                  <a:pt x="46287" y="12186"/>
                </a:lnTo>
                <a:lnTo>
                  <a:pt x="46287" y="12152"/>
                </a:lnTo>
                <a:lnTo>
                  <a:pt x="46270" y="12152"/>
                </a:lnTo>
                <a:lnTo>
                  <a:pt x="46270" y="12088"/>
                </a:lnTo>
                <a:lnTo>
                  <a:pt x="46287" y="12088"/>
                </a:lnTo>
                <a:lnTo>
                  <a:pt x="46287" y="12033"/>
                </a:lnTo>
                <a:lnTo>
                  <a:pt x="46198" y="12033"/>
                </a:lnTo>
                <a:lnTo>
                  <a:pt x="46198" y="12088"/>
                </a:lnTo>
                <a:lnTo>
                  <a:pt x="46215" y="12088"/>
                </a:lnTo>
                <a:lnTo>
                  <a:pt x="46215" y="12152"/>
                </a:lnTo>
                <a:lnTo>
                  <a:pt x="46198" y="12152"/>
                </a:lnTo>
                <a:lnTo>
                  <a:pt x="46198" y="12186"/>
                </a:lnTo>
                <a:lnTo>
                  <a:pt x="45718" y="12186"/>
                </a:lnTo>
                <a:lnTo>
                  <a:pt x="45718" y="12370"/>
                </a:lnTo>
                <a:lnTo>
                  <a:pt x="45678" y="12370"/>
                </a:lnTo>
                <a:lnTo>
                  <a:pt x="45678" y="12575"/>
                </a:lnTo>
                <a:lnTo>
                  <a:pt x="45718" y="12575"/>
                </a:lnTo>
                <a:lnTo>
                  <a:pt x="45718" y="12693"/>
                </a:lnTo>
                <a:lnTo>
                  <a:pt x="45678" y="12693"/>
                </a:lnTo>
                <a:lnTo>
                  <a:pt x="45678" y="12900"/>
                </a:lnTo>
                <a:lnTo>
                  <a:pt x="45718" y="12900"/>
                </a:lnTo>
                <a:lnTo>
                  <a:pt x="45718" y="13000"/>
                </a:lnTo>
                <a:lnTo>
                  <a:pt x="44573" y="13000"/>
                </a:lnTo>
                <a:lnTo>
                  <a:pt x="44573" y="13845"/>
                </a:lnTo>
                <a:lnTo>
                  <a:pt x="44098" y="13845"/>
                </a:lnTo>
                <a:lnTo>
                  <a:pt x="44098" y="13913"/>
                </a:lnTo>
                <a:lnTo>
                  <a:pt x="43983" y="13913"/>
                </a:lnTo>
                <a:lnTo>
                  <a:pt x="43983" y="13116"/>
                </a:lnTo>
                <a:lnTo>
                  <a:pt x="43654" y="13116"/>
                </a:lnTo>
                <a:lnTo>
                  <a:pt x="43654" y="12932"/>
                </a:lnTo>
                <a:lnTo>
                  <a:pt x="43621" y="12932"/>
                </a:lnTo>
                <a:lnTo>
                  <a:pt x="43621" y="13069"/>
                </a:lnTo>
                <a:lnTo>
                  <a:pt x="43436" y="13069"/>
                </a:lnTo>
                <a:lnTo>
                  <a:pt x="43436" y="13041"/>
                </a:lnTo>
                <a:lnTo>
                  <a:pt x="43206" y="13041"/>
                </a:lnTo>
                <a:lnTo>
                  <a:pt x="43206" y="13116"/>
                </a:lnTo>
                <a:lnTo>
                  <a:pt x="43079" y="13116"/>
                </a:lnTo>
                <a:lnTo>
                  <a:pt x="43079" y="13591"/>
                </a:lnTo>
                <a:lnTo>
                  <a:pt x="42356" y="13591"/>
                </a:lnTo>
                <a:lnTo>
                  <a:pt x="42356" y="13792"/>
                </a:lnTo>
                <a:lnTo>
                  <a:pt x="42307" y="13792"/>
                </a:lnTo>
                <a:lnTo>
                  <a:pt x="42307" y="13890"/>
                </a:lnTo>
                <a:lnTo>
                  <a:pt x="42041" y="13890"/>
                </a:lnTo>
                <a:lnTo>
                  <a:pt x="42041" y="14380"/>
                </a:lnTo>
                <a:lnTo>
                  <a:pt x="42041" y="15044"/>
                </a:lnTo>
                <a:lnTo>
                  <a:pt x="41945" y="15044"/>
                </a:lnTo>
                <a:lnTo>
                  <a:pt x="41945" y="15147"/>
                </a:lnTo>
                <a:lnTo>
                  <a:pt x="41696" y="15147"/>
                </a:lnTo>
                <a:lnTo>
                  <a:pt x="41696" y="14970"/>
                </a:lnTo>
                <a:lnTo>
                  <a:pt x="41583" y="14970"/>
                </a:lnTo>
                <a:lnTo>
                  <a:pt x="41583" y="14895"/>
                </a:lnTo>
                <a:lnTo>
                  <a:pt x="41573" y="14895"/>
                </a:lnTo>
                <a:lnTo>
                  <a:pt x="41573" y="14860"/>
                </a:lnTo>
                <a:lnTo>
                  <a:pt x="41467" y="14860"/>
                </a:lnTo>
                <a:lnTo>
                  <a:pt x="41467" y="14772"/>
                </a:lnTo>
                <a:lnTo>
                  <a:pt x="41442" y="14772"/>
                </a:lnTo>
                <a:lnTo>
                  <a:pt x="41442" y="14860"/>
                </a:lnTo>
                <a:lnTo>
                  <a:pt x="41193" y="14860"/>
                </a:lnTo>
                <a:lnTo>
                  <a:pt x="41193" y="14895"/>
                </a:lnTo>
                <a:lnTo>
                  <a:pt x="41025" y="14895"/>
                </a:lnTo>
                <a:lnTo>
                  <a:pt x="41025" y="14970"/>
                </a:lnTo>
                <a:lnTo>
                  <a:pt x="40759" y="14970"/>
                </a:lnTo>
                <a:lnTo>
                  <a:pt x="40759" y="14380"/>
                </a:lnTo>
                <a:lnTo>
                  <a:pt x="40759" y="13890"/>
                </a:lnTo>
                <a:lnTo>
                  <a:pt x="40495" y="13890"/>
                </a:lnTo>
                <a:lnTo>
                  <a:pt x="40495" y="13792"/>
                </a:lnTo>
                <a:lnTo>
                  <a:pt x="40445" y="13792"/>
                </a:lnTo>
                <a:lnTo>
                  <a:pt x="40445" y="13591"/>
                </a:lnTo>
                <a:lnTo>
                  <a:pt x="39723" y="13591"/>
                </a:lnTo>
                <a:lnTo>
                  <a:pt x="39723" y="13116"/>
                </a:lnTo>
                <a:lnTo>
                  <a:pt x="39596" y="13116"/>
                </a:lnTo>
                <a:lnTo>
                  <a:pt x="39596" y="13041"/>
                </a:lnTo>
                <a:lnTo>
                  <a:pt x="39365" y="13041"/>
                </a:lnTo>
                <a:lnTo>
                  <a:pt x="39365" y="13069"/>
                </a:lnTo>
                <a:lnTo>
                  <a:pt x="39180" y="13069"/>
                </a:lnTo>
                <a:lnTo>
                  <a:pt x="39180" y="12932"/>
                </a:lnTo>
                <a:lnTo>
                  <a:pt x="39146" y="12932"/>
                </a:lnTo>
                <a:lnTo>
                  <a:pt x="39146" y="13116"/>
                </a:lnTo>
                <a:lnTo>
                  <a:pt x="38818" y="13116"/>
                </a:lnTo>
                <a:lnTo>
                  <a:pt x="38818" y="13913"/>
                </a:lnTo>
                <a:lnTo>
                  <a:pt x="38704" y="13913"/>
                </a:lnTo>
                <a:lnTo>
                  <a:pt x="38704" y="13845"/>
                </a:lnTo>
                <a:lnTo>
                  <a:pt x="38230" y="13845"/>
                </a:lnTo>
                <a:lnTo>
                  <a:pt x="38230" y="13000"/>
                </a:lnTo>
                <a:lnTo>
                  <a:pt x="37084" y="13000"/>
                </a:lnTo>
                <a:lnTo>
                  <a:pt x="37084" y="12900"/>
                </a:lnTo>
                <a:lnTo>
                  <a:pt x="37122" y="12900"/>
                </a:lnTo>
                <a:lnTo>
                  <a:pt x="37122" y="12693"/>
                </a:lnTo>
                <a:lnTo>
                  <a:pt x="37084" y="12693"/>
                </a:lnTo>
                <a:lnTo>
                  <a:pt x="37084" y="12575"/>
                </a:lnTo>
                <a:lnTo>
                  <a:pt x="37122" y="12575"/>
                </a:lnTo>
                <a:lnTo>
                  <a:pt x="37122" y="12370"/>
                </a:lnTo>
                <a:lnTo>
                  <a:pt x="37084" y="12370"/>
                </a:lnTo>
                <a:lnTo>
                  <a:pt x="37084" y="12186"/>
                </a:lnTo>
                <a:lnTo>
                  <a:pt x="36603" y="12186"/>
                </a:lnTo>
                <a:lnTo>
                  <a:pt x="36603" y="12152"/>
                </a:lnTo>
                <a:lnTo>
                  <a:pt x="36587" y="12152"/>
                </a:lnTo>
                <a:lnTo>
                  <a:pt x="36587" y="12088"/>
                </a:lnTo>
                <a:lnTo>
                  <a:pt x="36603" y="12088"/>
                </a:lnTo>
                <a:lnTo>
                  <a:pt x="36603" y="12033"/>
                </a:lnTo>
                <a:lnTo>
                  <a:pt x="36514" y="12033"/>
                </a:lnTo>
                <a:lnTo>
                  <a:pt x="36514" y="12088"/>
                </a:lnTo>
                <a:lnTo>
                  <a:pt x="36531" y="12088"/>
                </a:lnTo>
                <a:lnTo>
                  <a:pt x="36531" y="12152"/>
                </a:lnTo>
                <a:lnTo>
                  <a:pt x="36514" y="12152"/>
                </a:lnTo>
                <a:lnTo>
                  <a:pt x="36514" y="12186"/>
                </a:lnTo>
                <a:lnTo>
                  <a:pt x="36430" y="12186"/>
                </a:lnTo>
                <a:lnTo>
                  <a:pt x="36430" y="12152"/>
                </a:lnTo>
                <a:lnTo>
                  <a:pt x="36413" y="12152"/>
                </a:lnTo>
                <a:lnTo>
                  <a:pt x="36413" y="12088"/>
                </a:lnTo>
                <a:lnTo>
                  <a:pt x="36430" y="12088"/>
                </a:lnTo>
                <a:lnTo>
                  <a:pt x="36430" y="12033"/>
                </a:lnTo>
                <a:lnTo>
                  <a:pt x="36341" y="12033"/>
                </a:lnTo>
                <a:lnTo>
                  <a:pt x="36341" y="12088"/>
                </a:lnTo>
                <a:lnTo>
                  <a:pt x="36356" y="12088"/>
                </a:lnTo>
                <a:lnTo>
                  <a:pt x="36356" y="12152"/>
                </a:lnTo>
                <a:lnTo>
                  <a:pt x="36341" y="12152"/>
                </a:lnTo>
                <a:lnTo>
                  <a:pt x="36341" y="12186"/>
                </a:lnTo>
                <a:lnTo>
                  <a:pt x="36064" y="12186"/>
                </a:lnTo>
                <a:lnTo>
                  <a:pt x="36064" y="12370"/>
                </a:lnTo>
                <a:lnTo>
                  <a:pt x="36025" y="12370"/>
                </a:lnTo>
                <a:lnTo>
                  <a:pt x="36025" y="12575"/>
                </a:lnTo>
                <a:lnTo>
                  <a:pt x="36064" y="12575"/>
                </a:lnTo>
                <a:lnTo>
                  <a:pt x="36064" y="12693"/>
                </a:lnTo>
                <a:lnTo>
                  <a:pt x="36025" y="12693"/>
                </a:lnTo>
                <a:lnTo>
                  <a:pt x="36025" y="12900"/>
                </a:lnTo>
                <a:lnTo>
                  <a:pt x="36064" y="12900"/>
                </a:lnTo>
                <a:lnTo>
                  <a:pt x="36064" y="13000"/>
                </a:lnTo>
                <a:lnTo>
                  <a:pt x="34943" y="13000"/>
                </a:lnTo>
                <a:lnTo>
                  <a:pt x="34943" y="14013"/>
                </a:lnTo>
                <a:lnTo>
                  <a:pt x="34818" y="14013"/>
                </a:lnTo>
                <a:lnTo>
                  <a:pt x="34818" y="15221"/>
                </a:lnTo>
                <a:lnTo>
                  <a:pt x="34943" y="15221"/>
                </a:lnTo>
                <a:lnTo>
                  <a:pt x="34943" y="18340"/>
                </a:lnTo>
                <a:lnTo>
                  <a:pt x="34794" y="18340"/>
                </a:lnTo>
                <a:lnTo>
                  <a:pt x="34794" y="18039"/>
                </a:lnTo>
                <a:lnTo>
                  <a:pt x="34452" y="18039"/>
                </a:lnTo>
                <a:lnTo>
                  <a:pt x="34452" y="17997"/>
                </a:lnTo>
                <a:lnTo>
                  <a:pt x="34527" y="17997"/>
                </a:lnTo>
                <a:lnTo>
                  <a:pt x="34527" y="17817"/>
                </a:lnTo>
                <a:lnTo>
                  <a:pt x="34452" y="17817"/>
                </a:lnTo>
                <a:lnTo>
                  <a:pt x="34452" y="17745"/>
                </a:lnTo>
                <a:lnTo>
                  <a:pt x="34527" y="17745"/>
                </a:lnTo>
                <a:lnTo>
                  <a:pt x="34527" y="17609"/>
                </a:lnTo>
                <a:lnTo>
                  <a:pt x="34318" y="17609"/>
                </a:lnTo>
                <a:lnTo>
                  <a:pt x="34318" y="4881"/>
                </a:lnTo>
                <a:lnTo>
                  <a:pt x="34424" y="4881"/>
                </a:lnTo>
                <a:lnTo>
                  <a:pt x="34424" y="4501"/>
                </a:lnTo>
                <a:lnTo>
                  <a:pt x="34169" y="4501"/>
                </a:lnTo>
                <a:lnTo>
                  <a:pt x="34169" y="4139"/>
                </a:lnTo>
                <a:lnTo>
                  <a:pt x="34143" y="4139"/>
                </a:lnTo>
                <a:lnTo>
                  <a:pt x="34143" y="4105"/>
                </a:lnTo>
                <a:lnTo>
                  <a:pt x="33933" y="4105"/>
                </a:lnTo>
                <a:lnTo>
                  <a:pt x="33933" y="4020"/>
                </a:lnTo>
                <a:lnTo>
                  <a:pt x="33857" y="4020"/>
                </a:lnTo>
                <a:lnTo>
                  <a:pt x="33857" y="3991"/>
                </a:lnTo>
                <a:lnTo>
                  <a:pt x="33774" y="3991"/>
                </a:lnTo>
                <a:lnTo>
                  <a:pt x="33774" y="3941"/>
                </a:lnTo>
                <a:lnTo>
                  <a:pt x="33457" y="3941"/>
                </a:lnTo>
                <a:lnTo>
                  <a:pt x="33457" y="4105"/>
                </a:lnTo>
                <a:lnTo>
                  <a:pt x="33365" y="4105"/>
                </a:lnTo>
                <a:lnTo>
                  <a:pt x="33365" y="4139"/>
                </a:lnTo>
                <a:lnTo>
                  <a:pt x="32968" y="4139"/>
                </a:lnTo>
                <a:lnTo>
                  <a:pt x="32968" y="4201"/>
                </a:lnTo>
                <a:lnTo>
                  <a:pt x="32732" y="4184"/>
                </a:lnTo>
                <a:lnTo>
                  <a:pt x="32732" y="4242"/>
                </a:lnTo>
                <a:lnTo>
                  <a:pt x="32627" y="4234"/>
                </a:lnTo>
                <a:lnTo>
                  <a:pt x="32579" y="974"/>
                </a:lnTo>
                <a:lnTo>
                  <a:pt x="32534" y="4228"/>
                </a:lnTo>
                <a:lnTo>
                  <a:pt x="32478" y="4224"/>
                </a:lnTo>
                <a:lnTo>
                  <a:pt x="32478" y="4051"/>
                </a:lnTo>
                <a:lnTo>
                  <a:pt x="32425" y="4051"/>
                </a:lnTo>
                <a:lnTo>
                  <a:pt x="32425" y="4220"/>
                </a:lnTo>
                <a:lnTo>
                  <a:pt x="32346" y="4214"/>
                </a:lnTo>
                <a:lnTo>
                  <a:pt x="32346" y="4307"/>
                </a:lnTo>
                <a:lnTo>
                  <a:pt x="32234" y="4307"/>
                </a:lnTo>
                <a:lnTo>
                  <a:pt x="32234" y="4263"/>
                </a:lnTo>
                <a:lnTo>
                  <a:pt x="32216" y="4263"/>
                </a:lnTo>
                <a:lnTo>
                  <a:pt x="32216" y="4101"/>
                </a:lnTo>
                <a:lnTo>
                  <a:pt x="32164" y="4101"/>
                </a:lnTo>
                <a:lnTo>
                  <a:pt x="32164" y="4263"/>
                </a:lnTo>
                <a:lnTo>
                  <a:pt x="31962" y="4263"/>
                </a:lnTo>
                <a:lnTo>
                  <a:pt x="31962" y="4337"/>
                </a:lnTo>
                <a:lnTo>
                  <a:pt x="31922" y="4337"/>
                </a:lnTo>
                <a:lnTo>
                  <a:pt x="31922" y="4170"/>
                </a:lnTo>
                <a:lnTo>
                  <a:pt x="31877" y="4170"/>
                </a:lnTo>
                <a:lnTo>
                  <a:pt x="31877" y="4337"/>
                </a:lnTo>
                <a:lnTo>
                  <a:pt x="31817" y="4337"/>
                </a:lnTo>
                <a:lnTo>
                  <a:pt x="31817" y="4382"/>
                </a:lnTo>
                <a:lnTo>
                  <a:pt x="31190" y="4382"/>
                </a:lnTo>
                <a:lnTo>
                  <a:pt x="31190" y="4446"/>
                </a:lnTo>
                <a:lnTo>
                  <a:pt x="30948" y="4446"/>
                </a:lnTo>
                <a:lnTo>
                  <a:pt x="30948" y="4532"/>
                </a:lnTo>
                <a:lnTo>
                  <a:pt x="30916" y="4532"/>
                </a:lnTo>
                <a:lnTo>
                  <a:pt x="30916" y="4501"/>
                </a:lnTo>
                <a:lnTo>
                  <a:pt x="30766" y="4501"/>
                </a:lnTo>
                <a:lnTo>
                  <a:pt x="30766" y="4851"/>
                </a:lnTo>
                <a:lnTo>
                  <a:pt x="30818" y="4851"/>
                </a:lnTo>
                <a:lnTo>
                  <a:pt x="30818" y="17609"/>
                </a:lnTo>
                <a:lnTo>
                  <a:pt x="30610" y="17609"/>
                </a:lnTo>
                <a:lnTo>
                  <a:pt x="30610" y="17745"/>
                </a:lnTo>
                <a:lnTo>
                  <a:pt x="30682" y="17745"/>
                </a:lnTo>
                <a:lnTo>
                  <a:pt x="30682" y="17792"/>
                </a:lnTo>
                <a:lnTo>
                  <a:pt x="30535" y="17792"/>
                </a:lnTo>
                <a:lnTo>
                  <a:pt x="30535" y="17386"/>
                </a:lnTo>
                <a:lnTo>
                  <a:pt x="29448" y="17386"/>
                </a:lnTo>
                <a:lnTo>
                  <a:pt x="29448" y="18538"/>
                </a:lnTo>
                <a:lnTo>
                  <a:pt x="29258" y="18538"/>
                </a:lnTo>
                <a:lnTo>
                  <a:pt x="29258" y="15987"/>
                </a:lnTo>
                <a:lnTo>
                  <a:pt x="29064" y="15987"/>
                </a:lnTo>
                <a:lnTo>
                  <a:pt x="29064" y="3434"/>
                </a:lnTo>
                <a:lnTo>
                  <a:pt x="28559" y="2816"/>
                </a:lnTo>
                <a:lnTo>
                  <a:pt x="28559" y="2505"/>
                </a:lnTo>
                <a:lnTo>
                  <a:pt x="28476" y="2505"/>
                </a:lnTo>
                <a:lnTo>
                  <a:pt x="28446" y="2468"/>
                </a:lnTo>
                <a:lnTo>
                  <a:pt x="28446" y="2413"/>
                </a:lnTo>
                <a:lnTo>
                  <a:pt x="28401" y="2413"/>
                </a:lnTo>
                <a:lnTo>
                  <a:pt x="27889" y="1790"/>
                </a:lnTo>
                <a:lnTo>
                  <a:pt x="27768" y="1790"/>
                </a:lnTo>
                <a:lnTo>
                  <a:pt x="27768" y="1719"/>
                </a:lnTo>
                <a:lnTo>
                  <a:pt x="27709" y="1719"/>
                </a:lnTo>
                <a:cubicBezTo>
                  <a:pt x="27693" y="1545"/>
                  <a:pt x="27530" y="1408"/>
                  <a:pt x="27331" y="1408"/>
                </a:cubicBezTo>
                <a:cubicBezTo>
                  <a:pt x="27316" y="1408"/>
                  <a:pt x="27301" y="1410"/>
                  <a:pt x="27286" y="1411"/>
                </a:cubicBezTo>
                <a:lnTo>
                  <a:pt x="27286" y="1015"/>
                </a:lnTo>
                <a:lnTo>
                  <a:pt x="27406" y="971"/>
                </a:lnTo>
                <a:lnTo>
                  <a:pt x="27406" y="945"/>
                </a:lnTo>
                <a:lnTo>
                  <a:pt x="27286" y="945"/>
                </a:lnTo>
                <a:lnTo>
                  <a:pt x="27286" y="827"/>
                </a:lnTo>
                <a:lnTo>
                  <a:pt x="27375" y="827"/>
                </a:lnTo>
                <a:lnTo>
                  <a:pt x="27375" y="798"/>
                </a:lnTo>
                <a:lnTo>
                  <a:pt x="27191" y="744"/>
                </a:lnTo>
                <a:cubicBezTo>
                  <a:pt x="27217" y="730"/>
                  <a:pt x="27234" y="707"/>
                  <a:pt x="27234" y="682"/>
                </a:cubicBezTo>
                <a:cubicBezTo>
                  <a:pt x="27234" y="641"/>
                  <a:pt x="27188" y="607"/>
                  <a:pt x="27133" y="607"/>
                </a:cubicBezTo>
                <a:cubicBezTo>
                  <a:pt x="27119" y="607"/>
                  <a:pt x="27105" y="610"/>
                  <a:pt x="27092" y="614"/>
                </a:cubicBezTo>
                <a:lnTo>
                  <a:pt x="27092" y="407"/>
                </a:lnTo>
                <a:lnTo>
                  <a:pt x="27212" y="364"/>
                </a:lnTo>
                <a:lnTo>
                  <a:pt x="27212" y="337"/>
                </a:lnTo>
                <a:lnTo>
                  <a:pt x="27092" y="337"/>
                </a:lnTo>
                <a:lnTo>
                  <a:pt x="27092" y="219"/>
                </a:lnTo>
                <a:lnTo>
                  <a:pt x="27181" y="219"/>
                </a:lnTo>
                <a:lnTo>
                  <a:pt x="27181" y="190"/>
                </a:lnTo>
                <a:lnTo>
                  <a:pt x="26996" y="136"/>
                </a:lnTo>
                <a:cubicBezTo>
                  <a:pt x="27022" y="122"/>
                  <a:pt x="27039" y="101"/>
                  <a:pt x="27039" y="75"/>
                </a:cubicBezTo>
                <a:cubicBezTo>
                  <a:pt x="27039" y="34"/>
                  <a:pt x="26995" y="0"/>
                  <a:pt x="26940" y="0"/>
                </a:cubicBezTo>
                <a:cubicBezTo>
                  <a:pt x="26884" y="0"/>
                  <a:pt x="26841" y="33"/>
                  <a:pt x="26841" y="75"/>
                </a:cubicBezTo>
                <a:cubicBezTo>
                  <a:pt x="26841" y="101"/>
                  <a:pt x="26858" y="122"/>
                  <a:pt x="26882" y="136"/>
                </a:cubicBezTo>
                <a:lnTo>
                  <a:pt x="26698" y="190"/>
                </a:lnTo>
                <a:lnTo>
                  <a:pt x="26698" y="219"/>
                </a:lnTo>
                <a:lnTo>
                  <a:pt x="26787" y="219"/>
                </a:lnTo>
                <a:lnTo>
                  <a:pt x="26787" y="243"/>
                </a:lnTo>
                <a:lnTo>
                  <a:pt x="26583" y="243"/>
                </a:lnTo>
                <a:lnTo>
                  <a:pt x="26583" y="211"/>
                </a:lnTo>
                <a:lnTo>
                  <a:pt x="26521" y="211"/>
                </a:lnTo>
                <a:lnTo>
                  <a:pt x="26521" y="178"/>
                </a:lnTo>
                <a:lnTo>
                  <a:pt x="26110" y="178"/>
                </a:lnTo>
                <a:lnTo>
                  <a:pt x="26110" y="211"/>
                </a:lnTo>
                <a:lnTo>
                  <a:pt x="25990" y="211"/>
                </a:lnTo>
                <a:lnTo>
                  <a:pt x="25990" y="178"/>
                </a:lnTo>
                <a:lnTo>
                  <a:pt x="25578" y="178"/>
                </a:lnTo>
                <a:lnTo>
                  <a:pt x="25578" y="211"/>
                </a:lnTo>
                <a:lnTo>
                  <a:pt x="25515" y="211"/>
                </a:lnTo>
                <a:lnTo>
                  <a:pt x="25515" y="243"/>
                </a:lnTo>
                <a:lnTo>
                  <a:pt x="25311" y="243"/>
                </a:lnTo>
                <a:lnTo>
                  <a:pt x="25311" y="219"/>
                </a:lnTo>
                <a:lnTo>
                  <a:pt x="25400" y="219"/>
                </a:lnTo>
                <a:lnTo>
                  <a:pt x="25400" y="190"/>
                </a:lnTo>
                <a:lnTo>
                  <a:pt x="25217" y="136"/>
                </a:lnTo>
                <a:cubicBezTo>
                  <a:pt x="25242" y="122"/>
                  <a:pt x="25259" y="101"/>
                  <a:pt x="25259" y="75"/>
                </a:cubicBezTo>
                <a:cubicBezTo>
                  <a:pt x="25259" y="34"/>
                  <a:pt x="25214" y="0"/>
                  <a:pt x="25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1982324" y="4728046"/>
            <a:ext cx="5531782" cy="416028"/>
          </a:xfrm>
          <a:custGeom>
            <a:rect b="b" l="l" r="r" t="t"/>
            <a:pathLst>
              <a:path extrusionOk="0" h="7285" w="79147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2549676" y="4929119"/>
            <a:ext cx="4128301" cy="13877"/>
          </a:xfrm>
          <a:custGeom>
            <a:rect b="b" l="l" r="r" t="t"/>
            <a:pathLst>
              <a:path extrusionOk="0" h="243" w="7229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1982324" y="4635075"/>
            <a:ext cx="5531782" cy="93028"/>
          </a:xfrm>
          <a:custGeom>
            <a:rect b="b" l="l" r="r" t="t"/>
            <a:pathLst>
              <a:path extrusionOk="0" h="1629" w="79147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40"/>
          <p:cNvGrpSpPr/>
          <p:nvPr/>
        </p:nvGrpSpPr>
        <p:grpSpPr>
          <a:xfrm flipH="1">
            <a:off x="7" y="3695635"/>
            <a:ext cx="3247143" cy="1299836"/>
            <a:chOff x="3142804" y="2498247"/>
            <a:chExt cx="5895321" cy="2466481"/>
          </a:xfrm>
        </p:grpSpPr>
        <p:sp>
          <p:nvSpPr>
            <p:cNvPr id="392" name="Google Shape;392;p40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40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394" name="Google Shape;394;p40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0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0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0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0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0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0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0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0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0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0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5" name="Google Shape;425;p40"/>
          <p:cNvSpPr/>
          <p:nvPr/>
        </p:nvSpPr>
        <p:spPr>
          <a:xfrm flipH="1">
            <a:off x="6987748" y="3695619"/>
            <a:ext cx="733631" cy="934065"/>
          </a:xfrm>
          <a:custGeom>
            <a:rect b="b" l="l" r="r" t="t"/>
            <a:pathLst>
              <a:path extrusionOk="0" h="17361" w="13635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type="title"/>
          </p:nvPr>
        </p:nvSpPr>
        <p:spPr>
          <a:xfrm>
            <a:off x="560675" y="-37075"/>
            <a:ext cx="5620200" cy="10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Charger over the years</a:t>
            </a:r>
            <a:endParaRPr sz="2400"/>
          </a:p>
        </p:txBody>
      </p:sp>
      <p:sp>
        <p:nvSpPr>
          <p:cNvPr id="427" name="Google Shape;427;p40"/>
          <p:cNvSpPr txBox="1"/>
          <p:nvPr>
            <p:ph idx="1" type="subTitle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28" name="Google Shape;4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975" y="904088"/>
            <a:ext cx="4751426" cy="340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784650" y="118150"/>
            <a:ext cx="5396100" cy="1061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41"/>
          <p:cNvGrpSpPr/>
          <p:nvPr/>
        </p:nvGrpSpPr>
        <p:grpSpPr>
          <a:xfrm>
            <a:off x="-533641" y="2362757"/>
            <a:ext cx="5083715" cy="2780837"/>
            <a:chOff x="-481288" y="2168075"/>
            <a:chExt cx="5439455" cy="2975431"/>
          </a:xfrm>
        </p:grpSpPr>
        <p:sp>
          <p:nvSpPr>
            <p:cNvPr id="435" name="Google Shape;435;p41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67656" y="2499274"/>
              <a:ext cx="508313" cy="647218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587130" y="2168075"/>
              <a:ext cx="881741" cy="1122649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1"/>
          <p:cNvSpPr/>
          <p:nvPr/>
        </p:nvSpPr>
        <p:spPr>
          <a:xfrm flipH="1">
            <a:off x="3360327" y="433345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1"/>
          <p:cNvSpPr txBox="1"/>
          <p:nvPr>
            <p:ph type="title"/>
          </p:nvPr>
        </p:nvSpPr>
        <p:spPr>
          <a:xfrm>
            <a:off x="652275" y="81094"/>
            <a:ext cx="5564700" cy="91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charger</a:t>
            </a:r>
            <a:r>
              <a:rPr lang="en" sz="3000"/>
              <a:t> location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Munich</a:t>
            </a:r>
            <a:endParaRPr sz="3000"/>
          </a:p>
        </p:txBody>
      </p:sp>
      <p:grpSp>
        <p:nvGrpSpPr>
          <p:cNvPr id="441" name="Google Shape;441;p41"/>
          <p:cNvGrpSpPr/>
          <p:nvPr/>
        </p:nvGrpSpPr>
        <p:grpSpPr>
          <a:xfrm flipH="1">
            <a:off x="-1941271" y="3123851"/>
            <a:ext cx="3830140" cy="2019350"/>
            <a:chOff x="713225" y="2253700"/>
            <a:chExt cx="5046298" cy="2364025"/>
          </a:xfrm>
        </p:grpSpPr>
        <p:sp>
          <p:nvSpPr>
            <p:cNvPr id="442" name="Google Shape;442;p41"/>
            <p:cNvSpPr/>
            <p:nvPr/>
          </p:nvSpPr>
          <p:spPr>
            <a:xfrm>
              <a:off x="847107" y="2253700"/>
              <a:ext cx="259413" cy="2346494"/>
            </a:xfrm>
            <a:custGeom>
              <a:rect b="b" l="l" r="r" t="t"/>
              <a:pathLst>
                <a:path extrusionOk="0" h="34861" w="3854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1106456" y="2253700"/>
              <a:ext cx="658628" cy="2346494"/>
            </a:xfrm>
            <a:custGeom>
              <a:rect b="b" l="l" r="r" t="t"/>
              <a:pathLst>
                <a:path extrusionOk="0" h="34861" w="9785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1164074" y="2999235"/>
              <a:ext cx="543326" cy="571462"/>
            </a:xfrm>
            <a:custGeom>
              <a:rect b="b" l="l" r="r" t="t"/>
              <a:pathLst>
                <a:path extrusionOk="0" h="8490" w="8072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1094811" y="2253700"/>
              <a:ext cx="434015" cy="2346494"/>
            </a:xfrm>
            <a:custGeom>
              <a:rect b="b" l="l" r="r" t="t"/>
              <a:pathLst>
                <a:path extrusionOk="0" h="34861" w="6448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1327640" y="3682104"/>
              <a:ext cx="1099509" cy="898319"/>
            </a:xfrm>
            <a:custGeom>
              <a:rect b="b" l="l" r="r" t="t"/>
              <a:pathLst>
                <a:path extrusionOk="0" h="13346" w="16335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2121170" y="3810197"/>
              <a:ext cx="3504562" cy="587616"/>
            </a:xfrm>
            <a:custGeom>
              <a:rect b="b" l="l" r="r" t="t"/>
              <a:pathLst>
                <a:path extrusionOk="0" h="8730" w="52066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2006943" y="2909510"/>
              <a:ext cx="3620941" cy="1488291"/>
            </a:xfrm>
            <a:custGeom>
              <a:rect b="b" l="l" r="r" t="t"/>
              <a:pathLst>
                <a:path extrusionOk="0" h="22111" w="53795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769859" y="3604966"/>
              <a:ext cx="23626" cy="3769"/>
            </a:xfrm>
            <a:custGeom>
              <a:rect b="b" l="l" r="r" t="t"/>
              <a:pathLst>
                <a:path extrusionOk="0" h="56" w="351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5175273" y="3670055"/>
              <a:ext cx="2558" cy="538"/>
            </a:xfrm>
            <a:custGeom>
              <a:rect b="b" l="l" r="r" t="t"/>
              <a:pathLst>
                <a:path extrusionOk="0" h="8" w="38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5176283" y="3626774"/>
              <a:ext cx="875" cy="87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905490" y="3626169"/>
              <a:ext cx="45973" cy="7404"/>
            </a:xfrm>
            <a:custGeom>
              <a:rect b="b" l="l" r="r" t="t"/>
              <a:pathLst>
                <a:path extrusionOk="0" h="110" w="683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4855344" y="3618293"/>
              <a:ext cx="21001" cy="3365"/>
            </a:xfrm>
            <a:custGeom>
              <a:rect b="b" l="l" r="r" t="t"/>
              <a:pathLst>
                <a:path extrusionOk="0" h="50" w="312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880383" y="3622265"/>
              <a:ext cx="20799" cy="3298"/>
            </a:xfrm>
            <a:custGeom>
              <a:rect b="b" l="l" r="r" t="t"/>
              <a:pathLst>
                <a:path extrusionOk="0" h="49" w="309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168138" y="3618361"/>
              <a:ext cx="3231" cy="3231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955031" y="3634111"/>
              <a:ext cx="18174" cy="2962"/>
            </a:xfrm>
            <a:custGeom>
              <a:rect b="b" l="l" r="r" t="t"/>
              <a:pathLst>
                <a:path extrusionOk="0" h="44" w="27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754781" y="3327510"/>
              <a:ext cx="26587" cy="14472"/>
            </a:xfrm>
            <a:custGeom>
              <a:rect b="b" l="l" r="r" t="t"/>
              <a:pathLst>
                <a:path extrusionOk="0" h="215" w="395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5174331" y="3624755"/>
              <a:ext cx="1683" cy="1750"/>
            </a:xfrm>
            <a:custGeom>
              <a:rect b="b" l="l" r="r" t="t"/>
              <a:pathLst>
                <a:path extrusionOk="0" h="26" w="25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781571" y="3341982"/>
              <a:ext cx="376869" cy="266750"/>
            </a:xfrm>
            <a:custGeom>
              <a:rect b="b" l="l" r="r" t="t"/>
              <a:pathLst>
                <a:path extrusionOk="0" h="3963" w="5599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5163763" y="3613985"/>
              <a:ext cx="3971" cy="3971"/>
            </a:xfrm>
            <a:custGeom>
              <a:rect b="b" l="l" r="r" t="t"/>
              <a:pathLst>
                <a:path extrusionOk="0" h="59" w="59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5158580" y="3608870"/>
              <a:ext cx="4981" cy="4914"/>
            </a:xfrm>
            <a:custGeom>
              <a:rect b="b" l="l" r="r" t="t"/>
              <a:pathLst>
                <a:path extrusionOk="0" h="73" w="74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5171705" y="3621928"/>
              <a:ext cx="2356" cy="2423"/>
            </a:xfrm>
            <a:custGeom>
              <a:rect b="b" l="l" r="r" t="t"/>
              <a:pathLst>
                <a:path extrusionOk="0" h="36" w="35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141550" y="3664401"/>
              <a:ext cx="7943" cy="1414"/>
            </a:xfrm>
            <a:custGeom>
              <a:rect b="b" l="l" r="r" t="t"/>
              <a:pathLst>
                <a:path extrusionOk="0" h="21" w="118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5152387" y="3666219"/>
              <a:ext cx="3567" cy="673"/>
            </a:xfrm>
            <a:custGeom>
              <a:rect b="b" l="l" r="r" t="t"/>
              <a:pathLst>
                <a:path extrusionOk="0" h="10" w="53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977513" y="3637679"/>
              <a:ext cx="18981" cy="3164"/>
            </a:xfrm>
            <a:custGeom>
              <a:rect b="b" l="l" r="r" t="t"/>
              <a:pathLst>
                <a:path extrusionOk="0" h="47" w="282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5167869" y="3668776"/>
              <a:ext cx="2625" cy="606"/>
            </a:xfrm>
            <a:custGeom>
              <a:rect b="b" l="l" r="r" t="t"/>
              <a:pathLst>
                <a:path extrusionOk="0" h="9" w="39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172984" y="3669651"/>
              <a:ext cx="538" cy="202"/>
            </a:xfrm>
            <a:custGeom>
              <a:rect b="b" l="l" r="r" t="t"/>
              <a:pathLst>
                <a:path extrusionOk="0" h="3" w="8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5119472" y="3660834"/>
              <a:ext cx="9558" cy="1548"/>
            </a:xfrm>
            <a:custGeom>
              <a:rect b="b" l="l" r="r" t="t"/>
              <a:pathLst>
                <a:path extrusionOk="0" h="23" w="142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5160465" y="3667565"/>
              <a:ext cx="67" cy="6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130107" y="3662516"/>
              <a:ext cx="10635" cy="1885"/>
            </a:xfrm>
            <a:custGeom>
              <a:rect b="b" l="l" r="r" t="t"/>
              <a:pathLst>
                <a:path extrusionOk="0" h="28" w="158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019717" y="3644477"/>
              <a:ext cx="16828" cy="2827"/>
            </a:xfrm>
            <a:custGeom>
              <a:rect b="b" l="l" r="r" t="t"/>
              <a:pathLst>
                <a:path extrusionOk="0" h="42" w="25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997572" y="3640910"/>
              <a:ext cx="19856" cy="3231"/>
            </a:xfrm>
            <a:custGeom>
              <a:rect b="b" l="l" r="r" t="t"/>
              <a:pathLst>
                <a:path extrusionOk="0" h="48" w="295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039507" y="3647708"/>
              <a:ext cx="14741" cy="2423"/>
            </a:xfrm>
            <a:custGeom>
              <a:rect b="b" l="l" r="r" t="t"/>
              <a:pathLst>
                <a:path extrusionOk="0" h="36" w="219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105673" y="3658545"/>
              <a:ext cx="9154" cy="1548"/>
            </a:xfrm>
            <a:custGeom>
              <a:rect b="b" l="l" r="r" t="t"/>
              <a:pathLst>
                <a:path extrusionOk="0" h="23" w="136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091538" y="3656189"/>
              <a:ext cx="11779" cy="1952"/>
            </a:xfrm>
            <a:custGeom>
              <a:rect b="b" l="l" r="r" t="t"/>
              <a:pathLst>
                <a:path extrusionOk="0" h="29" w="175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5057209" y="3650535"/>
              <a:ext cx="13664" cy="2356"/>
            </a:xfrm>
            <a:custGeom>
              <a:rect b="b" l="l" r="r" t="t"/>
              <a:pathLst>
                <a:path extrusionOk="0" h="35" w="203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5073903" y="3653295"/>
              <a:ext cx="14674" cy="2423"/>
            </a:xfrm>
            <a:custGeom>
              <a:rect b="b" l="l" r="r" t="t"/>
              <a:pathLst>
                <a:path extrusionOk="0" h="36" w="218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5270787" y="3615130"/>
              <a:ext cx="341935" cy="444179"/>
            </a:xfrm>
            <a:custGeom>
              <a:rect b="b" l="l" r="r" t="t"/>
              <a:pathLst>
                <a:path extrusionOk="0" h="6599" w="508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4915452" y="4026466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5015342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177442" y="4026399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277331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220925" y="3040295"/>
              <a:ext cx="268567" cy="395110"/>
            </a:xfrm>
            <a:custGeom>
              <a:rect b="b" l="l" r="r" t="t"/>
              <a:pathLst>
                <a:path extrusionOk="0" h="5870" w="399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713225" y="4582521"/>
              <a:ext cx="5046298" cy="35203"/>
            </a:xfrm>
            <a:custGeom>
              <a:rect b="b" l="l" r="r" t="t"/>
              <a:pathLst>
                <a:path extrusionOk="0" h="523" w="74971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2605136" y="3533885"/>
              <a:ext cx="2346965" cy="844808"/>
            </a:xfrm>
            <a:custGeom>
              <a:rect b="b" l="l" r="r" t="t"/>
              <a:pathLst>
                <a:path extrusionOk="0" h="12551" w="34868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603992" y="2972513"/>
              <a:ext cx="2585512" cy="1303727"/>
            </a:xfrm>
            <a:custGeom>
              <a:rect b="b" l="l" r="r" t="t"/>
              <a:pathLst>
                <a:path extrusionOk="0" h="19369" w="38412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4512327" y="3458161"/>
              <a:ext cx="144245" cy="200920"/>
            </a:xfrm>
            <a:custGeom>
              <a:rect b="b" l="l" r="r" t="t"/>
              <a:pathLst>
                <a:path extrusionOk="0" h="2985" w="2143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634214" y="3190600"/>
              <a:ext cx="1275525" cy="281356"/>
            </a:xfrm>
            <a:custGeom>
              <a:rect b="b" l="l" r="r" t="t"/>
              <a:pathLst>
                <a:path extrusionOk="0" h="4180" w="1895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41"/>
          <p:cNvSpPr/>
          <p:nvPr/>
        </p:nvSpPr>
        <p:spPr>
          <a:xfrm flipH="1">
            <a:off x="274877" y="1079724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 flipH="1">
            <a:off x="7160549" y="3307599"/>
            <a:ext cx="1929351" cy="45720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7393775" y="1782250"/>
            <a:ext cx="1607346" cy="413962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63" y="1015962"/>
            <a:ext cx="5475275" cy="39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/>
          <p:nvPr/>
        </p:nvSpPr>
        <p:spPr>
          <a:xfrm flipH="1">
            <a:off x="5516805" y="2224474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42"/>
          <p:cNvGrpSpPr/>
          <p:nvPr/>
        </p:nvGrpSpPr>
        <p:grpSpPr>
          <a:xfrm flipH="1">
            <a:off x="5171153" y="2859195"/>
            <a:ext cx="4276499" cy="2284315"/>
            <a:chOff x="-481288" y="2237993"/>
            <a:chExt cx="5439455" cy="2905513"/>
          </a:xfrm>
        </p:grpSpPr>
        <p:sp>
          <p:nvSpPr>
            <p:cNvPr id="499" name="Google Shape;499;p42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42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2"/>
          <p:cNvSpPr txBox="1"/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Charger density per district </a:t>
            </a:r>
            <a:endParaRPr sz="3200"/>
          </a:p>
        </p:txBody>
      </p:sp>
      <p:sp>
        <p:nvSpPr>
          <p:cNvPr id="503" name="Google Shape;503;p42"/>
          <p:cNvSpPr/>
          <p:nvPr/>
        </p:nvSpPr>
        <p:spPr>
          <a:xfrm flipH="1">
            <a:off x="7552626" y="2859209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42"/>
          <p:cNvGrpSpPr/>
          <p:nvPr/>
        </p:nvGrpSpPr>
        <p:grpSpPr>
          <a:xfrm>
            <a:off x="7450902" y="3661364"/>
            <a:ext cx="3119410" cy="1298860"/>
            <a:chOff x="3764850" y="4321538"/>
            <a:chExt cx="1275050" cy="584125"/>
          </a:xfrm>
        </p:grpSpPr>
        <p:sp>
          <p:nvSpPr>
            <p:cNvPr id="505" name="Google Shape;505;p42"/>
            <p:cNvSpPr/>
            <p:nvPr/>
          </p:nvSpPr>
          <p:spPr>
            <a:xfrm>
              <a:off x="3764850" y="4321538"/>
              <a:ext cx="1275050" cy="516550"/>
            </a:xfrm>
            <a:custGeom>
              <a:rect b="b" l="l" r="r" t="t"/>
              <a:pathLst>
                <a:path extrusionOk="0" h="20662" w="51002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277275" y="4378488"/>
              <a:ext cx="508825" cy="154225"/>
            </a:xfrm>
            <a:custGeom>
              <a:rect b="b" l="l" r="r" t="t"/>
              <a:pathLst>
                <a:path extrusionOk="0" h="6169" w="20353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185775" y="4378488"/>
              <a:ext cx="798925" cy="154225"/>
            </a:xfrm>
            <a:custGeom>
              <a:rect b="b" l="l" r="r" t="t"/>
              <a:pathLst>
                <a:path extrusionOk="0" h="6169" w="31957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955250" y="4549338"/>
              <a:ext cx="53350" cy="64850"/>
            </a:xfrm>
            <a:custGeom>
              <a:rect b="b" l="l" r="r" t="t"/>
              <a:pathLst>
                <a:path extrusionOk="0" h="2594" w="2134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3786800" y="4595538"/>
              <a:ext cx="1244925" cy="233125"/>
            </a:xfrm>
            <a:custGeom>
              <a:rect b="b" l="l" r="r" t="t"/>
              <a:pathLst>
                <a:path extrusionOk="0" h="9325" w="49797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3784300" y="4522588"/>
              <a:ext cx="1198175" cy="383075"/>
            </a:xfrm>
            <a:custGeom>
              <a:rect b="b" l="l" r="r" t="t"/>
              <a:pathLst>
                <a:path extrusionOk="0" h="15323" w="47927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784300" y="4569313"/>
              <a:ext cx="1169825" cy="307975"/>
            </a:xfrm>
            <a:custGeom>
              <a:rect b="b" l="l" r="r" t="t"/>
              <a:pathLst>
                <a:path extrusionOk="0" h="12319" w="46793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4166075" y="4522588"/>
              <a:ext cx="704950" cy="16700"/>
            </a:xfrm>
            <a:custGeom>
              <a:rect b="b" l="l" r="r" t="t"/>
              <a:pathLst>
                <a:path extrusionOk="0" h="668" w="28198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4153775" y="4357813"/>
              <a:ext cx="709575" cy="171925"/>
            </a:xfrm>
            <a:custGeom>
              <a:rect b="b" l="l" r="r" t="t"/>
              <a:pathLst>
                <a:path extrusionOk="0" h="6877" w="28383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128750" y="4344313"/>
              <a:ext cx="883825" cy="495000"/>
            </a:xfrm>
            <a:custGeom>
              <a:rect b="b" l="l" r="r" t="t"/>
              <a:pathLst>
                <a:path extrusionOk="0" h="19800" w="35353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2"/>
          <p:cNvGrpSpPr/>
          <p:nvPr/>
        </p:nvGrpSpPr>
        <p:grpSpPr>
          <a:xfrm>
            <a:off x="6157451" y="2490938"/>
            <a:ext cx="1478223" cy="2585639"/>
            <a:chOff x="6484504" y="1911584"/>
            <a:chExt cx="1935860" cy="3252377"/>
          </a:xfrm>
        </p:grpSpPr>
        <p:sp>
          <p:nvSpPr>
            <p:cNvPr id="516" name="Google Shape;516;p42"/>
            <p:cNvSpPr/>
            <p:nvPr/>
          </p:nvSpPr>
          <p:spPr>
            <a:xfrm>
              <a:off x="6836521" y="4915155"/>
              <a:ext cx="1052" cy="789"/>
            </a:xfrm>
            <a:custGeom>
              <a:rect b="b" l="l" r="r" t="t"/>
              <a:pathLst>
                <a:path extrusionOk="0" h="12" w="16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6509150" y="2123411"/>
              <a:ext cx="1031685" cy="1838723"/>
            </a:xfrm>
            <a:custGeom>
              <a:rect b="b" l="l" r="r" t="t"/>
              <a:pathLst>
                <a:path extrusionOk="0" h="27976" w="15697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6509150" y="3962031"/>
              <a:ext cx="1031685" cy="657447"/>
            </a:xfrm>
            <a:custGeom>
              <a:rect b="b" l="l" r="r" t="t"/>
              <a:pathLst>
                <a:path extrusionOk="0" h="10003" w="15697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620421" y="2278782"/>
              <a:ext cx="796390" cy="1368592"/>
            </a:xfrm>
            <a:custGeom>
              <a:rect b="b" l="l" r="r" t="t"/>
              <a:pathLst>
                <a:path extrusionOk="0" h="20823" w="12117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620421" y="3707549"/>
              <a:ext cx="796390" cy="753866"/>
            </a:xfrm>
            <a:custGeom>
              <a:rect b="b" l="l" r="r" t="t"/>
              <a:pathLst>
                <a:path extrusionOk="0" h="11470" w="12117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863139" y="2393469"/>
              <a:ext cx="310814" cy="614726"/>
            </a:xfrm>
            <a:custGeom>
              <a:rect b="b" l="l" r="r" t="t"/>
              <a:pathLst>
                <a:path extrusionOk="0" h="9353" w="4729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900865" y="2609043"/>
              <a:ext cx="234178" cy="346108"/>
            </a:xfrm>
            <a:custGeom>
              <a:rect b="b" l="l" r="r" t="t"/>
              <a:pathLst>
                <a:path extrusionOk="0" h="5266" w="3563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6558443" y="2159625"/>
              <a:ext cx="858368" cy="47716"/>
            </a:xfrm>
            <a:custGeom>
              <a:rect b="b" l="l" r="r" t="t"/>
              <a:pathLst>
                <a:path extrusionOk="0" h="726" w="1306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7450120" y="2159625"/>
              <a:ext cx="63688" cy="63622"/>
            </a:xfrm>
            <a:custGeom>
              <a:rect b="b" l="l" r="r" t="t"/>
              <a:pathLst>
                <a:path extrusionOk="0" h="968" w="969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6961068" y="2649069"/>
              <a:ext cx="129938" cy="226291"/>
            </a:xfrm>
            <a:custGeom>
              <a:rect b="b" l="l" r="r" t="t"/>
              <a:pathLst>
                <a:path extrusionOk="0" h="3443" w="1977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6484504" y="1911584"/>
              <a:ext cx="1068228" cy="211897"/>
            </a:xfrm>
            <a:custGeom>
              <a:rect b="b" l="l" r="r" t="t"/>
              <a:pathLst>
                <a:path extrusionOk="0" h="3224" w="16253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6620421" y="1911584"/>
              <a:ext cx="746965" cy="211897"/>
            </a:xfrm>
            <a:custGeom>
              <a:rect b="b" l="l" r="r" t="t"/>
              <a:pathLst>
                <a:path extrusionOk="0" h="3224" w="11365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8157507" y="4149277"/>
              <a:ext cx="3549" cy="394"/>
            </a:xfrm>
            <a:custGeom>
              <a:rect b="b" l="l" r="r" t="t"/>
              <a:pathLst>
                <a:path extrusionOk="0" h="6" w="54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6754038" y="3146663"/>
              <a:ext cx="1666326" cy="2017297"/>
            </a:xfrm>
            <a:custGeom>
              <a:rect b="b" l="l" r="r" t="t"/>
              <a:pathLst>
                <a:path extrusionOk="0" h="30693" w="25353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0" name="Google Shape;5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5" y="1336725"/>
            <a:ext cx="4879500" cy="3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50" y="1314875"/>
            <a:ext cx="561275" cy="36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844025" y="4542275"/>
            <a:ext cx="24846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Per 1000 cars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/>
          <p:nvPr/>
        </p:nvSpPr>
        <p:spPr>
          <a:xfrm>
            <a:off x="490925" y="56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 txBox="1"/>
          <p:nvPr>
            <p:ph type="title"/>
          </p:nvPr>
        </p:nvSpPr>
        <p:spPr>
          <a:xfrm>
            <a:off x="0" y="7251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 view of districts</a:t>
            </a:r>
            <a:endParaRPr/>
          </a:p>
        </p:txBody>
      </p:sp>
      <p:sp>
        <p:nvSpPr>
          <p:cNvPr id="539" name="Google Shape;539;p43"/>
          <p:cNvSpPr/>
          <p:nvPr/>
        </p:nvSpPr>
        <p:spPr>
          <a:xfrm flipH="1">
            <a:off x="5243790" y="4187879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"/>
          <p:cNvSpPr/>
          <p:nvPr/>
        </p:nvSpPr>
        <p:spPr>
          <a:xfrm flipH="1" rot="10800000">
            <a:off x="5915240" y="787729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/>
          <p:nvPr/>
        </p:nvSpPr>
        <p:spPr>
          <a:xfrm flipH="1">
            <a:off x="149620" y="3566226"/>
            <a:ext cx="1836902" cy="43529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1" y="715078"/>
            <a:ext cx="4706024" cy="41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450" y="1766841"/>
            <a:ext cx="3826476" cy="215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/>
          <p:nvPr/>
        </p:nvSpPr>
        <p:spPr>
          <a:xfrm>
            <a:off x="527250" y="235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 txBox="1"/>
          <p:nvPr>
            <p:ph type="title"/>
          </p:nvPr>
        </p:nvSpPr>
        <p:spPr>
          <a:xfrm>
            <a:off x="669675" y="1471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and prediction</a:t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 flipH="1">
            <a:off x="3242291" y="1548075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90" y="1019304"/>
            <a:ext cx="4412810" cy="320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875" y="999342"/>
            <a:ext cx="4141100" cy="324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/>
          <p:nvPr/>
        </p:nvSpPr>
        <p:spPr>
          <a:xfrm flipH="1">
            <a:off x="3932231" y="2861952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5"/>
          <p:cNvSpPr/>
          <p:nvPr/>
        </p:nvSpPr>
        <p:spPr>
          <a:xfrm flipH="1">
            <a:off x="4202060" y="2231518"/>
            <a:ext cx="1242826" cy="29455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5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5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demand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3648281" y="2939952"/>
            <a:ext cx="1745737" cy="1983173"/>
            <a:chOff x="3598805" y="2812602"/>
            <a:chExt cx="1745737" cy="1983173"/>
          </a:xfrm>
        </p:grpSpPr>
        <p:sp>
          <p:nvSpPr>
            <p:cNvPr id="562" name="Google Shape;562;p45"/>
            <p:cNvSpPr/>
            <p:nvPr/>
          </p:nvSpPr>
          <p:spPr>
            <a:xfrm>
              <a:off x="4487641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5196679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5453" y="3188474"/>
              <a:ext cx="561262" cy="1607302"/>
            </a:xfrm>
            <a:custGeom>
              <a:rect b="b" l="l" r="r" t="t"/>
              <a:pathLst>
                <a:path extrusionOk="0" h="28643" w="10002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4487641" y="2812602"/>
              <a:ext cx="856876" cy="499255"/>
            </a:xfrm>
            <a:custGeom>
              <a:rect b="b" l="l" r="r" t="t"/>
              <a:pathLst>
                <a:path extrusionOk="0" h="8897" w="1527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4674399" y="3356881"/>
              <a:ext cx="497347" cy="1349454"/>
            </a:xfrm>
            <a:custGeom>
              <a:rect b="b" l="l" r="r" t="t"/>
              <a:pathLst>
                <a:path extrusionOk="0" h="24048" w="8863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7" name="Google Shape;567;p45"/>
            <p:cNvGrpSpPr/>
            <p:nvPr/>
          </p:nvGrpSpPr>
          <p:grpSpPr>
            <a:xfrm flipH="1" rot="10800000">
              <a:off x="3598805" y="3143917"/>
              <a:ext cx="888880" cy="1364241"/>
              <a:chOff x="3332074" y="2292717"/>
              <a:chExt cx="888880" cy="1364241"/>
            </a:xfrm>
          </p:grpSpPr>
          <p:sp>
            <p:nvSpPr>
              <p:cNvPr id="568" name="Google Shape;568;p45"/>
              <p:cNvSpPr/>
              <p:nvPr/>
            </p:nvSpPr>
            <p:spPr>
              <a:xfrm>
                <a:off x="3417652" y="2438397"/>
                <a:ext cx="803302" cy="1218561"/>
              </a:xfrm>
              <a:custGeom>
                <a:rect b="b" l="l" r="r" t="t"/>
                <a:pathLst>
                  <a:path extrusionOk="0" h="21715" w="14315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5"/>
              <p:cNvSpPr/>
              <p:nvPr/>
            </p:nvSpPr>
            <p:spPr>
              <a:xfrm>
                <a:off x="3332074" y="2292717"/>
                <a:ext cx="215710" cy="391073"/>
              </a:xfrm>
              <a:custGeom>
                <a:rect b="b" l="l" r="r" t="t"/>
                <a:pathLst>
                  <a:path extrusionOk="0" h="6969" w="3844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5"/>
              <p:cNvSpPr/>
              <p:nvPr/>
            </p:nvSpPr>
            <p:spPr>
              <a:xfrm>
                <a:off x="3410581" y="2682281"/>
                <a:ext cx="58866" cy="58866"/>
              </a:xfrm>
              <a:custGeom>
                <a:rect b="b" l="l" r="r" t="t"/>
                <a:pathLst>
                  <a:path extrusionOk="0" h="1049" w="1049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5"/>
              <p:cNvSpPr/>
              <p:nvPr/>
            </p:nvSpPr>
            <p:spPr>
              <a:xfrm>
                <a:off x="3347787" y="2299114"/>
                <a:ext cx="182546" cy="55555"/>
              </a:xfrm>
              <a:custGeom>
                <a:rect b="b" l="l" r="r" t="t"/>
                <a:pathLst>
                  <a:path extrusionOk="0" h="990" w="3253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2" name="Google Shape;572;p45"/>
            <p:cNvSpPr/>
            <p:nvPr/>
          </p:nvSpPr>
          <p:spPr>
            <a:xfrm>
              <a:off x="4810707" y="2865240"/>
              <a:ext cx="218736" cy="377542"/>
            </a:xfrm>
            <a:custGeom>
              <a:rect b="b" l="l" r="r" t="t"/>
              <a:pathLst>
                <a:path extrusionOk="0" h="6728" w="3898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4721312" y="3671697"/>
              <a:ext cx="397519" cy="694591"/>
            </a:xfrm>
            <a:custGeom>
              <a:rect b="b" l="l" r="r" t="t"/>
              <a:pathLst>
                <a:path extrusionOk="0" h="12378" w="7084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4713793" y="3464962"/>
              <a:ext cx="418562" cy="425576"/>
            </a:xfrm>
            <a:custGeom>
              <a:rect b="b" l="l" r="r" t="t"/>
              <a:pathLst>
                <a:path extrusionOk="0" h="7584" w="7459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5" name="Google Shape;5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5" y="1565101"/>
            <a:ext cx="3394325" cy="28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025" y="1557400"/>
            <a:ext cx="3394324" cy="28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